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303" r:id="rId2"/>
    <p:sldId id="1401" r:id="rId3"/>
    <p:sldId id="1402" r:id="rId4"/>
    <p:sldId id="1452" r:id="rId5"/>
    <p:sldId id="1403" r:id="rId6"/>
    <p:sldId id="1404" r:id="rId7"/>
    <p:sldId id="1405" r:id="rId8"/>
    <p:sldId id="1406" r:id="rId9"/>
    <p:sldId id="1408" r:id="rId10"/>
    <p:sldId id="1407" r:id="rId11"/>
    <p:sldId id="1410" r:id="rId12"/>
    <p:sldId id="1440" r:id="rId13"/>
    <p:sldId id="1411" r:id="rId14"/>
    <p:sldId id="1412" r:id="rId15"/>
    <p:sldId id="1451" r:id="rId16"/>
    <p:sldId id="1420" r:id="rId17"/>
    <p:sldId id="1433" r:id="rId18"/>
    <p:sldId id="1434" r:id="rId19"/>
    <p:sldId id="1423" r:id="rId20"/>
    <p:sldId id="1387" r:id="rId21"/>
    <p:sldId id="1435" r:id="rId22"/>
    <p:sldId id="1428" r:id="rId23"/>
    <p:sldId id="1429" r:id="rId24"/>
    <p:sldId id="1436" r:id="rId25"/>
    <p:sldId id="1432" r:id="rId26"/>
    <p:sldId id="597" r:id="rId27"/>
    <p:sldId id="598" r:id="rId28"/>
    <p:sldId id="599" r:id="rId29"/>
    <p:sldId id="575" r:id="rId30"/>
    <p:sldId id="1446" r:id="rId31"/>
    <p:sldId id="906" r:id="rId32"/>
    <p:sldId id="298" r:id="rId33"/>
    <p:sldId id="432" r:id="rId34"/>
    <p:sldId id="1441" r:id="rId35"/>
    <p:sldId id="1442" r:id="rId36"/>
    <p:sldId id="1443"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osch, Michael Thye" initials="FMT" lastIdx="1" clrIdx="0">
    <p:extLst>
      <p:ext uri="{19B8F6BF-5375-455C-9EA6-DF929625EA0E}">
        <p15:presenceInfo xmlns:p15="http://schemas.microsoft.com/office/powerpoint/2012/main" userId="S-1-5-21-525788414-1921020387-24915789-435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E5F5"/>
    <a:srgbClr val="C3E6F5"/>
    <a:srgbClr val="CAE8F6"/>
    <a:srgbClr val="CDEAF7"/>
    <a:srgbClr val="DBF0F9"/>
    <a:srgbClr val="E5F4FB"/>
    <a:srgbClr val="CCE9F8"/>
    <a:srgbClr val="C7F3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4C357B-09BA-411A-8F8B-F1EADCB59926}" v="565" dt="2024-10-09T08:50:10.3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1" autoAdjust="0"/>
    <p:restoredTop sz="96357" autoAdjust="0"/>
  </p:normalViewPr>
  <p:slideViewPr>
    <p:cSldViewPr snapToGrid="0">
      <p:cViewPr varScale="1">
        <p:scale>
          <a:sx n="105" d="100"/>
          <a:sy n="105" d="100"/>
        </p:scale>
        <p:origin x="78" y="90"/>
      </p:cViewPr>
      <p:guideLst/>
    </p:cSldViewPr>
  </p:slideViewPr>
  <p:outlineViewPr>
    <p:cViewPr>
      <p:scale>
        <a:sx n="33" d="100"/>
        <a:sy n="33" d="100"/>
      </p:scale>
      <p:origin x="0" y="-8496"/>
    </p:cViewPr>
  </p:outlineViewPr>
  <p:notesTextViewPr>
    <p:cViewPr>
      <p:scale>
        <a:sx n="3" d="2"/>
        <a:sy n="3" d="2"/>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osch, Michael Thye" userId="eb116a80-0527-44db-8aeb-c2215047d67b" providerId="ADAL" clId="{352562ED-FC6B-400F-8A98-DD0FBB7F1D38}"/>
    <pc:docChg chg="addSld delSld modSld">
      <pc:chgData name="Frosch, Michael Thye" userId="eb116a80-0527-44db-8aeb-c2215047d67b" providerId="ADAL" clId="{352562ED-FC6B-400F-8A98-DD0FBB7F1D38}" dt="2024-01-08T14:33:29.129" v="1"/>
      <pc:docMkLst>
        <pc:docMk/>
      </pc:docMkLst>
      <pc:sldChg chg="add">
        <pc:chgData name="Frosch, Michael Thye" userId="eb116a80-0527-44db-8aeb-c2215047d67b" providerId="ADAL" clId="{352562ED-FC6B-400F-8A98-DD0FBB7F1D38}" dt="2024-01-08T14:33:29.129" v="1"/>
        <pc:sldMkLst>
          <pc:docMk/>
          <pc:sldMk cId="284429831" sldId="432"/>
        </pc:sldMkLst>
      </pc:sldChg>
      <pc:sldChg chg="del">
        <pc:chgData name="Frosch, Michael Thye" userId="eb116a80-0527-44db-8aeb-c2215047d67b" providerId="ADAL" clId="{352562ED-FC6B-400F-8A98-DD0FBB7F1D38}" dt="2024-01-08T14:32:54.536" v="0" actId="47"/>
        <pc:sldMkLst>
          <pc:docMk/>
          <pc:sldMk cId="1326153878" sldId="1414"/>
        </pc:sldMkLst>
      </pc:sldChg>
      <pc:sldChg chg="del">
        <pc:chgData name="Frosch, Michael Thye" userId="eb116a80-0527-44db-8aeb-c2215047d67b" providerId="ADAL" clId="{352562ED-FC6B-400F-8A98-DD0FBB7F1D38}" dt="2024-01-08T14:32:54.536" v="0" actId="47"/>
        <pc:sldMkLst>
          <pc:docMk/>
          <pc:sldMk cId="2170787344" sldId="1415"/>
        </pc:sldMkLst>
      </pc:sldChg>
      <pc:sldChg chg="del">
        <pc:chgData name="Frosch, Michael Thye" userId="eb116a80-0527-44db-8aeb-c2215047d67b" providerId="ADAL" clId="{352562ED-FC6B-400F-8A98-DD0FBB7F1D38}" dt="2024-01-08T14:32:54.536" v="0" actId="47"/>
        <pc:sldMkLst>
          <pc:docMk/>
          <pc:sldMk cId="2020906512" sldId="1416"/>
        </pc:sldMkLst>
      </pc:sldChg>
      <pc:sldChg chg="del">
        <pc:chgData name="Frosch, Michael Thye" userId="eb116a80-0527-44db-8aeb-c2215047d67b" providerId="ADAL" clId="{352562ED-FC6B-400F-8A98-DD0FBB7F1D38}" dt="2024-01-08T14:32:54.536" v="0" actId="47"/>
        <pc:sldMkLst>
          <pc:docMk/>
          <pc:sldMk cId="1930191475" sldId="1417"/>
        </pc:sldMkLst>
      </pc:sldChg>
      <pc:sldChg chg="del">
        <pc:chgData name="Frosch, Michael Thye" userId="eb116a80-0527-44db-8aeb-c2215047d67b" providerId="ADAL" clId="{352562ED-FC6B-400F-8A98-DD0FBB7F1D38}" dt="2024-01-08T14:32:54.536" v="0" actId="47"/>
        <pc:sldMkLst>
          <pc:docMk/>
          <pc:sldMk cId="4095032212" sldId="1418"/>
        </pc:sldMkLst>
      </pc:sldChg>
      <pc:sldChg chg="del">
        <pc:chgData name="Frosch, Michael Thye" userId="eb116a80-0527-44db-8aeb-c2215047d67b" providerId="ADAL" clId="{352562ED-FC6B-400F-8A98-DD0FBB7F1D38}" dt="2024-01-08T14:32:54.536" v="0" actId="47"/>
        <pc:sldMkLst>
          <pc:docMk/>
          <pc:sldMk cId="3357676889" sldId="1419"/>
        </pc:sldMkLst>
      </pc:sldChg>
      <pc:sldChg chg="del">
        <pc:chgData name="Frosch, Michael Thye" userId="eb116a80-0527-44db-8aeb-c2215047d67b" providerId="ADAL" clId="{352562ED-FC6B-400F-8A98-DD0FBB7F1D38}" dt="2024-01-08T14:32:54.536" v="0" actId="47"/>
        <pc:sldMkLst>
          <pc:docMk/>
          <pc:sldMk cId="2841843415" sldId="1422"/>
        </pc:sldMkLst>
      </pc:sldChg>
      <pc:sldChg chg="del">
        <pc:chgData name="Frosch, Michael Thye" userId="eb116a80-0527-44db-8aeb-c2215047d67b" providerId="ADAL" clId="{352562ED-FC6B-400F-8A98-DD0FBB7F1D38}" dt="2024-01-08T14:32:54.536" v="0" actId="47"/>
        <pc:sldMkLst>
          <pc:docMk/>
          <pc:sldMk cId="48238514" sldId="1437"/>
        </pc:sldMkLst>
      </pc:sldChg>
      <pc:sldChg chg="del">
        <pc:chgData name="Frosch, Michael Thye" userId="eb116a80-0527-44db-8aeb-c2215047d67b" providerId="ADAL" clId="{352562ED-FC6B-400F-8A98-DD0FBB7F1D38}" dt="2024-01-08T14:32:54.536" v="0" actId="47"/>
        <pc:sldMkLst>
          <pc:docMk/>
          <pc:sldMk cId="2686796418" sldId="1438"/>
        </pc:sldMkLst>
      </pc:sldChg>
      <pc:sldChg chg="del">
        <pc:chgData name="Frosch, Michael Thye" userId="eb116a80-0527-44db-8aeb-c2215047d67b" providerId="ADAL" clId="{352562ED-FC6B-400F-8A98-DD0FBB7F1D38}" dt="2024-01-08T14:32:54.536" v="0" actId="47"/>
        <pc:sldMkLst>
          <pc:docMk/>
          <pc:sldMk cId="2454969399" sldId="1439"/>
        </pc:sldMkLst>
      </pc:sldChg>
      <pc:sldChg chg="add">
        <pc:chgData name="Frosch, Michael Thye" userId="eb116a80-0527-44db-8aeb-c2215047d67b" providerId="ADAL" clId="{352562ED-FC6B-400F-8A98-DD0FBB7F1D38}" dt="2024-01-08T14:33:29.129" v="1"/>
        <pc:sldMkLst>
          <pc:docMk/>
          <pc:sldMk cId="2836009494" sldId="1441"/>
        </pc:sldMkLst>
      </pc:sldChg>
      <pc:sldChg chg="add">
        <pc:chgData name="Frosch, Michael Thye" userId="eb116a80-0527-44db-8aeb-c2215047d67b" providerId="ADAL" clId="{352562ED-FC6B-400F-8A98-DD0FBB7F1D38}" dt="2024-01-08T14:33:29.129" v="1"/>
        <pc:sldMkLst>
          <pc:docMk/>
          <pc:sldMk cId="2886719987" sldId="1442"/>
        </pc:sldMkLst>
      </pc:sldChg>
      <pc:sldChg chg="add">
        <pc:chgData name="Frosch, Michael Thye" userId="eb116a80-0527-44db-8aeb-c2215047d67b" providerId="ADAL" clId="{352562ED-FC6B-400F-8A98-DD0FBB7F1D38}" dt="2024-01-08T14:33:29.129" v="1"/>
        <pc:sldMkLst>
          <pc:docMk/>
          <pc:sldMk cId="1707705448" sldId="1443"/>
        </pc:sldMkLst>
      </pc:sldChg>
    </pc:docChg>
  </pc:docChgLst>
  <pc:docChgLst>
    <pc:chgData name="Frosch, Michael Thye" userId="eb116a80-0527-44db-8aeb-c2215047d67b" providerId="ADAL" clId="{6E4C357B-09BA-411A-8F8B-F1EADCB59926}"/>
    <pc:docChg chg="undo redo custSel addSld delSld modSld sldOrd">
      <pc:chgData name="Frosch, Michael Thye" userId="eb116a80-0527-44db-8aeb-c2215047d67b" providerId="ADAL" clId="{6E4C357B-09BA-411A-8F8B-F1EADCB59926}" dt="2024-10-09T08:50:10.344" v="741" actId="20577"/>
      <pc:docMkLst>
        <pc:docMk/>
      </pc:docMkLst>
      <pc:sldChg chg="addSp delSp modSp mod ord addAnim delAnim modAnim">
        <pc:chgData name="Frosch, Michael Thye" userId="eb116a80-0527-44db-8aeb-c2215047d67b" providerId="ADAL" clId="{6E4C357B-09BA-411A-8F8B-F1EADCB59926}" dt="2024-10-03T09:29:24.301" v="310"/>
        <pc:sldMkLst>
          <pc:docMk/>
          <pc:sldMk cId="284429831" sldId="432"/>
        </pc:sldMkLst>
        <pc:spChg chg="del">
          <ac:chgData name="Frosch, Michael Thye" userId="eb116a80-0527-44db-8aeb-c2215047d67b" providerId="ADAL" clId="{6E4C357B-09BA-411A-8F8B-F1EADCB59926}" dt="2024-10-02T13:35:11.091" v="80" actId="478"/>
          <ac:spMkLst>
            <pc:docMk/>
            <pc:sldMk cId="284429831" sldId="432"/>
            <ac:spMk id="3" creationId="{648DCA49-044B-447C-851B-1894A100D832}"/>
          </ac:spMkLst>
        </pc:spChg>
        <pc:spChg chg="add del">
          <ac:chgData name="Frosch, Michael Thye" userId="eb116a80-0527-44db-8aeb-c2215047d67b" providerId="ADAL" clId="{6E4C357B-09BA-411A-8F8B-F1EADCB59926}" dt="2024-10-02T13:35:22.647" v="83" actId="478"/>
          <ac:spMkLst>
            <pc:docMk/>
            <pc:sldMk cId="284429831" sldId="432"/>
            <ac:spMk id="6" creationId="{71EC8BEF-5C29-4684-A9CB-266E83293B45}"/>
          </ac:spMkLst>
        </pc:spChg>
        <pc:spChg chg="add del mod">
          <ac:chgData name="Frosch, Michael Thye" userId="eb116a80-0527-44db-8aeb-c2215047d67b" providerId="ADAL" clId="{6E4C357B-09BA-411A-8F8B-F1EADCB59926}" dt="2024-10-02T13:35:13.818" v="81" actId="478"/>
          <ac:spMkLst>
            <pc:docMk/>
            <pc:sldMk cId="284429831" sldId="432"/>
            <ac:spMk id="7" creationId="{EF0B70C5-7390-6A36-8957-6AAFF125266F}"/>
          </ac:spMkLst>
        </pc:spChg>
        <pc:spChg chg="mod">
          <ac:chgData name="Frosch, Michael Thye" userId="eb116a80-0527-44db-8aeb-c2215047d67b" providerId="ADAL" clId="{6E4C357B-09BA-411A-8F8B-F1EADCB59926}" dt="2024-10-02T13:35:29.635" v="84" actId="6549"/>
          <ac:spMkLst>
            <pc:docMk/>
            <pc:sldMk cId="284429831" sldId="432"/>
            <ac:spMk id="8" creationId="{3215615C-7B87-49B6-9B15-992CBA4D7007}"/>
          </ac:spMkLst>
        </pc:spChg>
        <pc:spChg chg="mod">
          <ac:chgData name="Frosch, Michael Thye" userId="eb116a80-0527-44db-8aeb-c2215047d67b" providerId="ADAL" clId="{6E4C357B-09BA-411A-8F8B-F1EADCB59926}" dt="2024-10-02T13:36:53.296" v="105" actId="6549"/>
          <ac:spMkLst>
            <pc:docMk/>
            <pc:sldMk cId="284429831" sldId="432"/>
            <ac:spMk id="9" creationId="{D77D25A7-3AAF-4E7F-9D23-8CF696222FB6}"/>
          </ac:spMkLst>
        </pc:spChg>
        <pc:spChg chg="mod">
          <ac:chgData name="Frosch, Michael Thye" userId="eb116a80-0527-44db-8aeb-c2215047d67b" providerId="ADAL" clId="{6E4C357B-09BA-411A-8F8B-F1EADCB59926}" dt="2024-10-02T13:36:56.559" v="106" actId="6549"/>
          <ac:spMkLst>
            <pc:docMk/>
            <pc:sldMk cId="284429831" sldId="432"/>
            <ac:spMk id="10" creationId="{F6324B1B-C531-48B2-BA13-393FA49DD051}"/>
          </ac:spMkLst>
        </pc:spChg>
        <pc:spChg chg="mod">
          <ac:chgData name="Frosch, Michael Thye" userId="eb116a80-0527-44db-8aeb-c2215047d67b" providerId="ADAL" clId="{6E4C357B-09BA-411A-8F8B-F1EADCB59926}" dt="2024-10-02T13:35:04.884" v="79" actId="5793"/>
          <ac:spMkLst>
            <pc:docMk/>
            <pc:sldMk cId="284429831" sldId="432"/>
            <ac:spMk id="20" creationId="{76BEF453-6A35-3CED-8ADB-65EA5FF55595}"/>
          </ac:spMkLst>
        </pc:spChg>
        <pc:spChg chg="mod">
          <ac:chgData name="Frosch, Michael Thye" userId="eb116a80-0527-44db-8aeb-c2215047d67b" providerId="ADAL" clId="{6E4C357B-09BA-411A-8F8B-F1EADCB59926}" dt="2024-10-02T13:35:56.337" v="98" actId="20577"/>
          <ac:spMkLst>
            <pc:docMk/>
            <pc:sldMk cId="284429831" sldId="432"/>
            <ac:spMk id="23" creationId="{41873FE2-F92B-4CBF-92CE-A2E1D9D295A3}"/>
          </ac:spMkLst>
        </pc:spChg>
      </pc:sldChg>
      <pc:sldChg chg="modSp mod">
        <pc:chgData name="Frosch, Michael Thye" userId="eb116a80-0527-44db-8aeb-c2215047d67b" providerId="ADAL" clId="{6E4C357B-09BA-411A-8F8B-F1EADCB59926}" dt="2024-10-02T13:34:39.739" v="77" actId="2085"/>
        <pc:sldMkLst>
          <pc:docMk/>
          <pc:sldMk cId="3633647700" sldId="575"/>
        </pc:sldMkLst>
        <pc:spChg chg="mod">
          <ac:chgData name="Frosch, Michael Thye" userId="eb116a80-0527-44db-8aeb-c2215047d67b" providerId="ADAL" clId="{6E4C357B-09BA-411A-8F8B-F1EADCB59926}" dt="2024-10-02T13:34:39.739" v="77" actId="2085"/>
          <ac:spMkLst>
            <pc:docMk/>
            <pc:sldMk cId="3633647700" sldId="575"/>
            <ac:spMk id="28" creationId="{F7EB472A-7CDA-0D32-56D0-C75FA0A5C782}"/>
          </ac:spMkLst>
        </pc:spChg>
      </pc:sldChg>
      <pc:sldChg chg="del">
        <pc:chgData name="Frosch, Michael Thye" userId="eb116a80-0527-44db-8aeb-c2215047d67b" providerId="ADAL" clId="{6E4C357B-09BA-411A-8F8B-F1EADCB59926}" dt="2024-10-02T13:36:34.876" v="104" actId="47"/>
        <pc:sldMkLst>
          <pc:docMk/>
          <pc:sldMk cId="770310673" sldId="585"/>
        </pc:sldMkLst>
      </pc:sldChg>
      <pc:sldChg chg="del">
        <pc:chgData name="Frosch, Michael Thye" userId="eb116a80-0527-44db-8aeb-c2215047d67b" providerId="ADAL" clId="{6E4C357B-09BA-411A-8F8B-F1EADCB59926}" dt="2024-10-02T13:36:34.876" v="104" actId="47"/>
        <pc:sldMkLst>
          <pc:docMk/>
          <pc:sldMk cId="121425166" sldId="586"/>
        </pc:sldMkLst>
      </pc:sldChg>
      <pc:sldChg chg="del">
        <pc:chgData name="Frosch, Michael Thye" userId="eb116a80-0527-44db-8aeb-c2215047d67b" providerId="ADAL" clId="{6E4C357B-09BA-411A-8F8B-F1EADCB59926}" dt="2024-10-02T13:36:34.876" v="104" actId="47"/>
        <pc:sldMkLst>
          <pc:docMk/>
          <pc:sldMk cId="957947844" sldId="587"/>
        </pc:sldMkLst>
      </pc:sldChg>
      <pc:sldChg chg="modSp mod">
        <pc:chgData name="Frosch, Michael Thye" userId="eb116a80-0527-44db-8aeb-c2215047d67b" providerId="ADAL" clId="{6E4C357B-09BA-411A-8F8B-F1EADCB59926}" dt="2024-10-09T08:47:33.545" v="729" actId="20577"/>
        <pc:sldMkLst>
          <pc:docMk/>
          <pc:sldMk cId="1129032858" sldId="598"/>
        </pc:sldMkLst>
        <pc:spChg chg="mod">
          <ac:chgData name="Frosch, Michael Thye" userId="eb116a80-0527-44db-8aeb-c2215047d67b" providerId="ADAL" clId="{6E4C357B-09BA-411A-8F8B-F1EADCB59926}" dt="2024-10-09T08:47:33.545" v="729" actId="20577"/>
          <ac:spMkLst>
            <pc:docMk/>
            <pc:sldMk cId="1129032858" sldId="598"/>
            <ac:spMk id="2" creationId="{00000000-0000-0000-0000-000000000000}"/>
          </ac:spMkLst>
        </pc:spChg>
      </pc:sldChg>
      <pc:sldChg chg="modSp">
        <pc:chgData name="Frosch, Michael Thye" userId="eb116a80-0527-44db-8aeb-c2215047d67b" providerId="ADAL" clId="{6E4C357B-09BA-411A-8F8B-F1EADCB59926}" dt="2024-10-03T09:27:23.779" v="308" actId="20577"/>
        <pc:sldMkLst>
          <pc:docMk/>
          <pc:sldMk cId="2414760460" sldId="599"/>
        </pc:sldMkLst>
        <pc:spChg chg="mod">
          <ac:chgData name="Frosch, Michael Thye" userId="eb116a80-0527-44db-8aeb-c2215047d67b" providerId="ADAL" clId="{6E4C357B-09BA-411A-8F8B-F1EADCB59926}" dt="2024-10-03T09:27:23.779" v="308" actId="20577"/>
          <ac:spMkLst>
            <pc:docMk/>
            <pc:sldMk cId="2414760460" sldId="599"/>
            <ac:spMk id="9" creationId="{14E3D52E-DCFB-B918-EE0E-F52B9DE4367D}"/>
          </ac:spMkLst>
        </pc:spChg>
      </pc:sldChg>
      <pc:sldChg chg="modSp add mod">
        <pc:chgData name="Frosch, Michael Thye" userId="eb116a80-0527-44db-8aeb-c2215047d67b" providerId="ADAL" clId="{6E4C357B-09BA-411A-8F8B-F1EADCB59926}" dt="2024-10-04T14:43:06.427" v="686" actId="20577"/>
        <pc:sldMkLst>
          <pc:docMk/>
          <pc:sldMk cId="1499404711" sldId="906"/>
        </pc:sldMkLst>
        <pc:spChg chg="mod">
          <ac:chgData name="Frosch, Michael Thye" userId="eb116a80-0527-44db-8aeb-c2215047d67b" providerId="ADAL" clId="{6E4C357B-09BA-411A-8F8B-F1EADCB59926}" dt="2024-10-04T14:43:06.427" v="686" actId="20577"/>
          <ac:spMkLst>
            <pc:docMk/>
            <pc:sldMk cId="1499404711" sldId="906"/>
            <ac:spMk id="2" creationId="{EE043671-A9FE-534E-FE58-1F8831FF0EB4}"/>
          </ac:spMkLst>
        </pc:spChg>
      </pc:sldChg>
      <pc:sldChg chg="add del">
        <pc:chgData name="Frosch, Michael Thye" userId="eb116a80-0527-44db-8aeb-c2215047d67b" providerId="ADAL" clId="{6E4C357B-09BA-411A-8F8B-F1EADCB59926}" dt="2024-10-02T13:30:31.099" v="52" actId="47"/>
        <pc:sldMkLst>
          <pc:docMk/>
          <pc:sldMk cId="3226829685" sldId="1380"/>
        </pc:sldMkLst>
      </pc:sldChg>
      <pc:sldChg chg="delSp modSp add mod delAnim modAnim">
        <pc:chgData name="Frosch, Michael Thye" userId="eb116a80-0527-44db-8aeb-c2215047d67b" providerId="ADAL" clId="{6E4C357B-09BA-411A-8F8B-F1EADCB59926}" dt="2024-10-03T09:25:45.188" v="307" actId="20577"/>
        <pc:sldMkLst>
          <pc:docMk/>
          <pc:sldMk cId="3392776335" sldId="1387"/>
        </pc:sldMkLst>
        <pc:spChg chg="mod">
          <ac:chgData name="Frosch, Michael Thye" userId="eb116a80-0527-44db-8aeb-c2215047d67b" providerId="ADAL" clId="{6E4C357B-09BA-411A-8F8B-F1EADCB59926}" dt="2024-10-03T09:25:11.644" v="258" actId="20577"/>
          <ac:spMkLst>
            <pc:docMk/>
            <pc:sldMk cId="3392776335" sldId="1387"/>
            <ac:spMk id="2" creationId="{00000000-0000-0000-0000-000000000000}"/>
          </ac:spMkLst>
        </pc:spChg>
        <pc:spChg chg="mod">
          <ac:chgData name="Frosch, Michael Thye" userId="eb116a80-0527-44db-8aeb-c2215047d67b" providerId="ADAL" clId="{6E4C357B-09BA-411A-8F8B-F1EADCB59926}" dt="2024-10-03T09:25:45.188" v="307" actId="20577"/>
          <ac:spMkLst>
            <pc:docMk/>
            <pc:sldMk cId="3392776335" sldId="1387"/>
            <ac:spMk id="16" creationId="{B1BABD2B-83AF-4080-D509-814FD9547EE9}"/>
          </ac:spMkLst>
        </pc:spChg>
        <pc:spChg chg="del mod">
          <ac:chgData name="Frosch, Michael Thye" userId="eb116a80-0527-44db-8aeb-c2215047d67b" providerId="ADAL" clId="{6E4C357B-09BA-411A-8F8B-F1EADCB59926}" dt="2024-10-02T13:30:27.599" v="51"/>
          <ac:spMkLst>
            <pc:docMk/>
            <pc:sldMk cId="3392776335" sldId="1387"/>
            <ac:spMk id="18" creationId="{8B909F14-37B2-1A64-4BAE-6F8F33F4AE79}"/>
          </ac:spMkLst>
        </pc:spChg>
      </pc:sldChg>
      <pc:sldChg chg="modSp mod">
        <pc:chgData name="Frosch, Michael Thye" userId="eb116a80-0527-44db-8aeb-c2215047d67b" providerId="ADAL" clId="{6E4C357B-09BA-411A-8F8B-F1EADCB59926}" dt="2024-10-03T09:16:52.455" v="113" actId="20577"/>
        <pc:sldMkLst>
          <pc:docMk/>
          <pc:sldMk cId="2102092011" sldId="1401"/>
        </pc:sldMkLst>
        <pc:spChg chg="mod">
          <ac:chgData name="Frosch, Michael Thye" userId="eb116a80-0527-44db-8aeb-c2215047d67b" providerId="ADAL" clId="{6E4C357B-09BA-411A-8F8B-F1EADCB59926}" dt="2024-10-03T09:16:52.455" v="113" actId="20577"/>
          <ac:spMkLst>
            <pc:docMk/>
            <pc:sldMk cId="2102092011" sldId="1401"/>
            <ac:spMk id="7" creationId="{8F24C399-D486-1E6C-91AF-5A69D9B1041B}"/>
          </ac:spMkLst>
        </pc:spChg>
      </pc:sldChg>
      <pc:sldChg chg="modSp mod">
        <pc:chgData name="Frosch, Michael Thye" userId="eb116a80-0527-44db-8aeb-c2215047d67b" providerId="ADAL" clId="{6E4C357B-09BA-411A-8F8B-F1EADCB59926}" dt="2024-10-03T09:17:03.192" v="116"/>
        <pc:sldMkLst>
          <pc:docMk/>
          <pc:sldMk cId="3623576990" sldId="1402"/>
        </pc:sldMkLst>
        <pc:spChg chg="mod">
          <ac:chgData name="Frosch, Michael Thye" userId="eb116a80-0527-44db-8aeb-c2215047d67b" providerId="ADAL" clId="{6E4C357B-09BA-411A-8F8B-F1EADCB59926}" dt="2024-10-03T09:17:03.192" v="116"/>
          <ac:spMkLst>
            <pc:docMk/>
            <pc:sldMk cId="3623576990" sldId="1402"/>
            <ac:spMk id="7" creationId="{8F24C399-D486-1E6C-91AF-5A69D9B1041B}"/>
          </ac:spMkLst>
        </pc:spChg>
      </pc:sldChg>
      <pc:sldChg chg="modSp modAnim">
        <pc:chgData name="Frosch, Michael Thye" userId="eb116a80-0527-44db-8aeb-c2215047d67b" providerId="ADAL" clId="{6E4C357B-09BA-411A-8F8B-F1EADCB59926}" dt="2024-10-03T09:19:40.534" v="160"/>
        <pc:sldMkLst>
          <pc:docMk/>
          <pc:sldMk cId="3998329116" sldId="1403"/>
        </pc:sldMkLst>
        <pc:spChg chg="mod">
          <ac:chgData name="Frosch, Michael Thye" userId="eb116a80-0527-44db-8aeb-c2215047d67b" providerId="ADAL" clId="{6E4C357B-09BA-411A-8F8B-F1EADCB59926}" dt="2024-10-03T08:10:37.738" v="108" actId="6549"/>
          <ac:spMkLst>
            <pc:docMk/>
            <pc:sldMk cId="3998329116" sldId="1403"/>
            <ac:spMk id="7" creationId="{8F24C399-D486-1E6C-91AF-5A69D9B1041B}"/>
          </ac:spMkLst>
        </pc:spChg>
      </pc:sldChg>
      <pc:sldChg chg="modSp mod">
        <pc:chgData name="Frosch, Michael Thye" userId="eb116a80-0527-44db-8aeb-c2215047d67b" providerId="ADAL" clId="{6E4C357B-09BA-411A-8F8B-F1EADCB59926}" dt="2024-10-03T09:17:31.121" v="124"/>
        <pc:sldMkLst>
          <pc:docMk/>
          <pc:sldMk cId="3658736631" sldId="1404"/>
        </pc:sldMkLst>
        <pc:spChg chg="mod">
          <ac:chgData name="Frosch, Michael Thye" userId="eb116a80-0527-44db-8aeb-c2215047d67b" providerId="ADAL" clId="{6E4C357B-09BA-411A-8F8B-F1EADCB59926}" dt="2024-10-03T09:17:31.121" v="124"/>
          <ac:spMkLst>
            <pc:docMk/>
            <pc:sldMk cId="3658736631" sldId="1404"/>
            <ac:spMk id="7" creationId="{8F24C399-D486-1E6C-91AF-5A69D9B1041B}"/>
          </ac:spMkLst>
        </pc:spChg>
      </pc:sldChg>
      <pc:sldChg chg="addSp modSp mod modAnim">
        <pc:chgData name="Frosch, Michael Thye" userId="eb116a80-0527-44db-8aeb-c2215047d67b" providerId="ADAL" clId="{6E4C357B-09BA-411A-8F8B-F1EADCB59926}" dt="2024-10-04T14:34:39.564" v="325"/>
        <pc:sldMkLst>
          <pc:docMk/>
          <pc:sldMk cId="3775790977" sldId="1407"/>
        </pc:sldMkLst>
        <pc:spChg chg="mod">
          <ac:chgData name="Frosch, Michael Thye" userId="eb116a80-0527-44db-8aeb-c2215047d67b" providerId="ADAL" clId="{6E4C357B-09BA-411A-8F8B-F1EADCB59926}" dt="2024-10-04T14:34:03.669" v="322" actId="1076"/>
          <ac:spMkLst>
            <pc:docMk/>
            <pc:sldMk cId="3775790977" sldId="1407"/>
            <ac:spMk id="2" creationId="{714C67E3-6DDB-E56E-69B1-B5BB595CAB97}"/>
          </ac:spMkLst>
        </pc:spChg>
        <pc:spChg chg="mod">
          <ac:chgData name="Frosch, Michael Thye" userId="eb116a80-0527-44db-8aeb-c2215047d67b" providerId="ADAL" clId="{6E4C357B-09BA-411A-8F8B-F1EADCB59926}" dt="2024-10-04T14:34:03.669" v="322" actId="1076"/>
          <ac:spMkLst>
            <pc:docMk/>
            <pc:sldMk cId="3775790977" sldId="1407"/>
            <ac:spMk id="3" creationId="{B3C9C98A-C95C-F001-2935-974DFFCA531D}"/>
          </ac:spMkLst>
        </pc:spChg>
        <pc:spChg chg="add mod">
          <ac:chgData name="Frosch, Michael Thye" userId="eb116a80-0527-44db-8aeb-c2215047d67b" providerId="ADAL" clId="{6E4C357B-09BA-411A-8F8B-F1EADCB59926}" dt="2024-10-04T14:34:09.350" v="324" actId="1076"/>
          <ac:spMkLst>
            <pc:docMk/>
            <pc:sldMk cId="3775790977" sldId="1407"/>
            <ac:spMk id="4" creationId="{D1AFD5AE-50A4-6FF5-842D-63B341AEA086}"/>
          </ac:spMkLst>
        </pc:spChg>
        <pc:spChg chg="mod">
          <ac:chgData name="Frosch, Michael Thye" userId="eb116a80-0527-44db-8aeb-c2215047d67b" providerId="ADAL" clId="{6E4C357B-09BA-411A-8F8B-F1EADCB59926}" dt="2024-10-04T14:33:45.972" v="320" actId="1076"/>
          <ac:spMkLst>
            <pc:docMk/>
            <pc:sldMk cId="3775790977" sldId="1407"/>
            <ac:spMk id="8" creationId="{B3F2AE44-C871-A546-F704-927CC0283150}"/>
          </ac:spMkLst>
        </pc:spChg>
      </pc:sldChg>
      <pc:sldChg chg="del">
        <pc:chgData name="Frosch, Michael Thye" userId="eb116a80-0527-44db-8aeb-c2215047d67b" providerId="ADAL" clId="{6E4C357B-09BA-411A-8F8B-F1EADCB59926}" dt="2024-10-02T13:36:34.876" v="104" actId="47"/>
        <pc:sldMkLst>
          <pc:docMk/>
          <pc:sldMk cId="2210370986" sldId="1409"/>
        </pc:sldMkLst>
      </pc:sldChg>
      <pc:sldChg chg="addSp modSp mod modAnim">
        <pc:chgData name="Frosch, Michael Thye" userId="eb116a80-0527-44db-8aeb-c2215047d67b" providerId="ADAL" clId="{6E4C357B-09BA-411A-8F8B-F1EADCB59926}" dt="2024-10-07T13:09:10.959" v="689" actId="20577"/>
        <pc:sldMkLst>
          <pc:docMk/>
          <pc:sldMk cId="3792235190" sldId="1410"/>
        </pc:sldMkLst>
        <pc:spChg chg="add mod">
          <ac:chgData name="Frosch, Michael Thye" userId="eb116a80-0527-44db-8aeb-c2215047d67b" providerId="ADAL" clId="{6E4C357B-09BA-411A-8F8B-F1EADCB59926}" dt="2024-10-04T14:35:06.804" v="373" actId="20577"/>
          <ac:spMkLst>
            <pc:docMk/>
            <pc:sldMk cId="3792235190" sldId="1410"/>
            <ac:spMk id="2" creationId="{91DF92FE-317D-AA68-CFBC-36BAF37F434E}"/>
          </ac:spMkLst>
        </pc:spChg>
        <pc:spChg chg="mod">
          <ac:chgData name="Frosch, Michael Thye" userId="eb116a80-0527-44db-8aeb-c2215047d67b" providerId="ADAL" clId="{6E4C357B-09BA-411A-8F8B-F1EADCB59926}" dt="2024-10-07T13:09:10.959" v="689" actId="20577"/>
          <ac:spMkLst>
            <pc:docMk/>
            <pc:sldMk cId="3792235190" sldId="1410"/>
            <ac:spMk id="17" creationId="{768A39EA-3686-462C-800F-0E4F4ECEA564}"/>
          </ac:spMkLst>
        </pc:spChg>
      </pc:sldChg>
      <pc:sldChg chg="modSp mod">
        <pc:chgData name="Frosch, Michael Thye" userId="eb116a80-0527-44db-8aeb-c2215047d67b" providerId="ADAL" clId="{6E4C357B-09BA-411A-8F8B-F1EADCB59926}" dt="2024-10-03T09:17:16.244" v="119"/>
        <pc:sldMkLst>
          <pc:docMk/>
          <pc:sldMk cId="2986973956" sldId="1411"/>
        </pc:sldMkLst>
        <pc:spChg chg="mod">
          <ac:chgData name="Frosch, Michael Thye" userId="eb116a80-0527-44db-8aeb-c2215047d67b" providerId="ADAL" clId="{6E4C357B-09BA-411A-8F8B-F1EADCB59926}" dt="2024-10-03T09:17:16.244" v="119"/>
          <ac:spMkLst>
            <pc:docMk/>
            <pc:sldMk cId="2986973956" sldId="1411"/>
            <ac:spMk id="7" creationId="{8F24C399-D486-1E6C-91AF-5A69D9B1041B}"/>
          </ac:spMkLst>
        </pc:spChg>
      </pc:sldChg>
      <pc:sldChg chg="modSp mod">
        <pc:chgData name="Frosch, Michael Thye" userId="eb116a80-0527-44db-8aeb-c2215047d67b" providerId="ADAL" clId="{6E4C357B-09BA-411A-8F8B-F1EADCB59926}" dt="2024-10-03T09:17:51.252" v="127"/>
        <pc:sldMkLst>
          <pc:docMk/>
          <pc:sldMk cId="1629176165" sldId="1420"/>
        </pc:sldMkLst>
        <pc:spChg chg="mod">
          <ac:chgData name="Frosch, Michael Thye" userId="eb116a80-0527-44db-8aeb-c2215047d67b" providerId="ADAL" clId="{6E4C357B-09BA-411A-8F8B-F1EADCB59926}" dt="2024-10-03T09:17:51.252" v="127"/>
          <ac:spMkLst>
            <pc:docMk/>
            <pc:sldMk cId="1629176165" sldId="1420"/>
            <ac:spMk id="7" creationId="{8F24C399-D486-1E6C-91AF-5A69D9B1041B}"/>
          </ac:spMkLst>
        </pc:spChg>
      </pc:sldChg>
      <pc:sldChg chg="addSp delSp modSp mod delAnim modAnim">
        <pc:chgData name="Frosch, Michael Thye" userId="eb116a80-0527-44db-8aeb-c2215047d67b" providerId="ADAL" clId="{6E4C357B-09BA-411A-8F8B-F1EADCB59926}" dt="2024-10-07T13:10:51.135" v="690" actId="6549"/>
        <pc:sldMkLst>
          <pc:docMk/>
          <pc:sldMk cId="3602984231" sldId="1423"/>
        </pc:sldMkLst>
        <pc:spChg chg="add mod">
          <ac:chgData name="Frosch, Michael Thye" userId="eb116a80-0527-44db-8aeb-c2215047d67b" providerId="ADAL" clId="{6E4C357B-09BA-411A-8F8B-F1EADCB59926}" dt="2024-10-04T14:35:48.765" v="377" actId="20577"/>
          <ac:spMkLst>
            <pc:docMk/>
            <pc:sldMk cId="3602984231" sldId="1423"/>
            <ac:spMk id="2" creationId="{263F9A41-2DB1-F93D-2628-20E976AE870C}"/>
          </ac:spMkLst>
        </pc:spChg>
        <pc:spChg chg="mod">
          <ac:chgData name="Frosch, Michael Thye" userId="eb116a80-0527-44db-8aeb-c2215047d67b" providerId="ADAL" clId="{6E4C357B-09BA-411A-8F8B-F1EADCB59926}" dt="2024-10-07T13:10:51.135" v="690" actId="6549"/>
          <ac:spMkLst>
            <pc:docMk/>
            <pc:sldMk cId="3602984231" sldId="1423"/>
            <ac:spMk id="17" creationId="{CD1D8B40-2428-7BAF-49E0-5D676B1BE804}"/>
          </ac:spMkLst>
        </pc:spChg>
        <pc:spChg chg="mod">
          <ac:chgData name="Frosch, Michael Thye" userId="eb116a80-0527-44db-8aeb-c2215047d67b" providerId="ADAL" clId="{6E4C357B-09BA-411A-8F8B-F1EADCB59926}" dt="2024-10-04T14:33:00.553" v="319" actId="20577"/>
          <ac:spMkLst>
            <pc:docMk/>
            <pc:sldMk cId="3602984231" sldId="1423"/>
            <ac:spMk id="18" creationId="{7B0846D0-A641-588F-61A0-DA2D293C11AD}"/>
          </ac:spMkLst>
        </pc:spChg>
        <pc:spChg chg="del">
          <ac:chgData name="Frosch, Michael Thye" userId="eb116a80-0527-44db-8aeb-c2215047d67b" providerId="ADAL" clId="{6E4C357B-09BA-411A-8F8B-F1EADCB59926}" dt="2024-10-03T09:24:24.895" v="220" actId="478"/>
          <ac:spMkLst>
            <pc:docMk/>
            <pc:sldMk cId="3602984231" sldId="1423"/>
            <ac:spMk id="30" creationId="{EC0EA3FF-5F66-2470-8E78-90E9CE9761C6}"/>
          </ac:spMkLst>
        </pc:spChg>
      </pc:sldChg>
      <pc:sldChg chg="del">
        <pc:chgData name="Frosch, Michael Thye" userId="eb116a80-0527-44db-8aeb-c2215047d67b" providerId="ADAL" clId="{6E4C357B-09BA-411A-8F8B-F1EADCB59926}" dt="2024-10-02T13:29:15.331" v="0" actId="47"/>
        <pc:sldMkLst>
          <pc:docMk/>
          <pc:sldMk cId="4083778008" sldId="1425"/>
        </pc:sldMkLst>
      </pc:sldChg>
      <pc:sldChg chg="del">
        <pc:chgData name="Frosch, Michael Thye" userId="eb116a80-0527-44db-8aeb-c2215047d67b" providerId="ADAL" clId="{6E4C357B-09BA-411A-8F8B-F1EADCB59926}" dt="2024-10-02T13:29:15.331" v="0" actId="47"/>
        <pc:sldMkLst>
          <pc:docMk/>
          <pc:sldMk cId="3777203245" sldId="1426"/>
        </pc:sldMkLst>
      </pc:sldChg>
      <pc:sldChg chg="del">
        <pc:chgData name="Frosch, Michael Thye" userId="eb116a80-0527-44db-8aeb-c2215047d67b" providerId="ADAL" clId="{6E4C357B-09BA-411A-8F8B-F1EADCB59926}" dt="2024-10-02T13:29:15.331" v="0" actId="47"/>
        <pc:sldMkLst>
          <pc:docMk/>
          <pc:sldMk cId="4279661560" sldId="1427"/>
        </pc:sldMkLst>
      </pc:sldChg>
      <pc:sldChg chg="modSp">
        <pc:chgData name="Frosch, Michael Thye" userId="eb116a80-0527-44db-8aeb-c2215047d67b" providerId="ADAL" clId="{6E4C357B-09BA-411A-8F8B-F1EADCB59926}" dt="2024-10-02T13:33:44.449" v="75" actId="20577"/>
        <pc:sldMkLst>
          <pc:docMk/>
          <pc:sldMk cId="1896998213" sldId="1429"/>
        </pc:sldMkLst>
        <pc:spChg chg="mod">
          <ac:chgData name="Frosch, Michael Thye" userId="eb116a80-0527-44db-8aeb-c2215047d67b" providerId="ADAL" clId="{6E4C357B-09BA-411A-8F8B-F1EADCB59926}" dt="2024-10-02T13:33:44.449" v="75" actId="20577"/>
          <ac:spMkLst>
            <pc:docMk/>
            <pc:sldMk cId="1896998213" sldId="1429"/>
            <ac:spMk id="2" creationId="{F659D96C-F92F-B8BC-42FC-9C7317A36DBF}"/>
          </ac:spMkLst>
        </pc:spChg>
      </pc:sldChg>
      <pc:sldChg chg="del">
        <pc:chgData name="Frosch, Michael Thye" userId="eb116a80-0527-44db-8aeb-c2215047d67b" providerId="ADAL" clId="{6E4C357B-09BA-411A-8F8B-F1EADCB59926}" dt="2024-10-02T13:33:24.416" v="53" actId="47"/>
        <pc:sldMkLst>
          <pc:docMk/>
          <pc:sldMk cId="536297322" sldId="1431"/>
        </pc:sldMkLst>
      </pc:sldChg>
      <pc:sldChg chg="delSp mod ord delAnim">
        <pc:chgData name="Frosch, Michael Thye" userId="eb116a80-0527-44db-8aeb-c2215047d67b" providerId="ADAL" clId="{6E4C357B-09BA-411A-8F8B-F1EADCB59926}" dt="2024-10-03T09:29:24.301" v="310"/>
        <pc:sldMkLst>
          <pc:docMk/>
          <pc:sldMk cId="2836009494" sldId="1441"/>
        </pc:sldMkLst>
        <pc:spChg chg="del">
          <ac:chgData name="Frosch, Michael Thye" userId="eb116a80-0527-44db-8aeb-c2215047d67b" providerId="ADAL" clId="{6E4C357B-09BA-411A-8F8B-F1EADCB59926}" dt="2024-10-02T13:36:11.945" v="99" actId="478"/>
          <ac:spMkLst>
            <pc:docMk/>
            <pc:sldMk cId="2836009494" sldId="1441"/>
            <ac:spMk id="9" creationId="{00000000-0000-0000-0000-000000000000}"/>
          </ac:spMkLst>
        </pc:spChg>
        <pc:spChg chg="del">
          <ac:chgData name="Frosch, Michael Thye" userId="eb116a80-0527-44db-8aeb-c2215047d67b" providerId="ADAL" clId="{6E4C357B-09BA-411A-8F8B-F1EADCB59926}" dt="2024-10-02T13:36:18.518" v="102" actId="478"/>
          <ac:spMkLst>
            <pc:docMk/>
            <pc:sldMk cId="2836009494" sldId="1441"/>
            <ac:spMk id="10" creationId="{00000000-0000-0000-0000-000000000000}"/>
          </ac:spMkLst>
        </pc:spChg>
        <pc:spChg chg="del">
          <ac:chgData name="Frosch, Michael Thye" userId="eb116a80-0527-44db-8aeb-c2215047d67b" providerId="ADAL" clId="{6E4C357B-09BA-411A-8F8B-F1EADCB59926}" dt="2024-10-02T13:36:15.511" v="101" actId="478"/>
          <ac:spMkLst>
            <pc:docMk/>
            <pc:sldMk cId="2836009494" sldId="1441"/>
            <ac:spMk id="2078" creationId="{00000000-0000-0000-0000-000000000000}"/>
          </ac:spMkLst>
        </pc:spChg>
        <pc:spChg chg="del">
          <ac:chgData name="Frosch, Michael Thye" userId="eb116a80-0527-44db-8aeb-c2215047d67b" providerId="ADAL" clId="{6E4C357B-09BA-411A-8F8B-F1EADCB59926}" dt="2024-10-02T13:36:13.550" v="100" actId="478"/>
          <ac:spMkLst>
            <pc:docMk/>
            <pc:sldMk cId="2836009494" sldId="1441"/>
            <ac:spMk id="2080" creationId="{00000000-0000-0000-0000-000000000000}"/>
          </ac:spMkLst>
        </pc:spChg>
        <pc:cxnChg chg="del">
          <ac:chgData name="Frosch, Michael Thye" userId="eb116a80-0527-44db-8aeb-c2215047d67b" providerId="ADAL" clId="{6E4C357B-09BA-411A-8F8B-F1EADCB59926}" dt="2024-10-02T13:36:20.047" v="103" actId="478"/>
          <ac:cxnSpMkLst>
            <pc:docMk/>
            <pc:sldMk cId="2836009494" sldId="1441"/>
            <ac:cxnSpMk id="7" creationId="{00000000-0000-0000-0000-000000000000}"/>
          </ac:cxnSpMkLst>
        </pc:cxnChg>
      </pc:sldChg>
      <pc:sldChg chg="ord">
        <pc:chgData name="Frosch, Michael Thye" userId="eb116a80-0527-44db-8aeb-c2215047d67b" providerId="ADAL" clId="{6E4C357B-09BA-411A-8F8B-F1EADCB59926}" dt="2024-10-03T09:29:24.301" v="310"/>
        <pc:sldMkLst>
          <pc:docMk/>
          <pc:sldMk cId="2886719987" sldId="1442"/>
        </pc:sldMkLst>
      </pc:sldChg>
      <pc:sldChg chg="ord">
        <pc:chgData name="Frosch, Michael Thye" userId="eb116a80-0527-44db-8aeb-c2215047d67b" providerId="ADAL" clId="{6E4C357B-09BA-411A-8F8B-F1EADCB59926}" dt="2024-10-03T09:29:24.301" v="310"/>
        <pc:sldMkLst>
          <pc:docMk/>
          <pc:sldMk cId="1707705448" sldId="1443"/>
        </pc:sldMkLst>
      </pc:sldChg>
      <pc:sldChg chg="modSp add mod modAnim">
        <pc:chgData name="Frosch, Michael Thye" userId="eb116a80-0527-44db-8aeb-c2215047d67b" providerId="ADAL" clId="{6E4C357B-09BA-411A-8F8B-F1EADCB59926}" dt="2024-10-09T08:50:10.344" v="741" actId="20577"/>
        <pc:sldMkLst>
          <pc:docMk/>
          <pc:sldMk cId="3876891963" sldId="1446"/>
        </pc:sldMkLst>
        <pc:spChg chg="mod">
          <ac:chgData name="Frosch, Michael Thye" userId="eb116a80-0527-44db-8aeb-c2215047d67b" providerId="ADAL" clId="{6E4C357B-09BA-411A-8F8B-F1EADCB59926}" dt="2024-10-09T08:50:10.344" v="741" actId="20577"/>
          <ac:spMkLst>
            <pc:docMk/>
            <pc:sldMk cId="3876891963" sldId="1446"/>
            <ac:spMk id="2" creationId="{F1583E0A-E4A6-5C2B-E6C9-234B5EA62357}"/>
          </ac:spMkLst>
        </pc:spChg>
        <pc:spChg chg="mod">
          <ac:chgData name="Frosch, Michael Thye" userId="eb116a80-0527-44db-8aeb-c2215047d67b" providerId="ADAL" clId="{6E4C357B-09BA-411A-8F8B-F1EADCB59926}" dt="2024-10-04T14:41:01.444" v="584" actId="1076"/>
          <ac:spMkLst>
            <pc:docMk/>
            <pc:sldMk cId="3876891963" sldId="1446"/>
            <ac:spMk id="6" creationId="{364D96A2-AF67-10A2-1A88-C808EB746AB4}"/>
          </ac:spMkLst>
        </pc:spChg>
      </pc:sldChg>
      <pc:sldChg chg="add">
        <pc:chgData name="Frosch, Michael Thye" userId="eb116a80-0527-44db-8aeb-c2215047d67b" providerId="ADAL" clId="{6E4C357B-09BA-411A-8F8B-F1EADCB59926}" dt="2024-10-07T13:17:30.752" v="718"/>
        <pc:sldMkLst>
          <pc:docMk/>
          <pc:sldMk cId="2342877390" sldId="1451"/>
        </pc:sldMkLst>
      </pc:sldChg>
      <pc:sldChg chg="modSp add mod">
        <pc:chgData name="Frosch, Michael Thye" userId="eb116a80-0527-44db-8aeb-c2215047d67b" providerId="ADAL" clId="{6E4C357B-09BA-411A-8F8B-F1EADCB59926}" dt="2024-10-03T09:19:13.880" v="159" actId="20577"/>
        <pc:sldMkLst>
          <pc:docMk/>
          <pc:sldMk cId="2380610303" sldId="1452"/>
        </pc:sldMkLst>
        <pc:spChg chg="mod">
          <ac:chgData name="Frosch, Michael Thye" userId="eb116a80-0527-44db-8aeb-c2215047d67b" providerId="ADAL" clId="{6E4C357B-09BA-411A-8F8B-F1EADCB59926}" dt="2024-10-03T09:19:13.880" v="159" actId="20577"/>
          <ac:spMkLst>
            <pc:docMk/>
            <pc:sldMk cId="2380610303" sldId="1452"/>
            <ac:spMk id="6" creationId="{364D96A2-AF67-10A2-1A88-C808EB746AB4}"/>
          </ac:spMkLst>
        </pc:spChg>
      </pc:sldChg>
    </pc:docChg>
  </pc:docChgLst>
  <pc:docChgLst>
    <pc:chgData name="Frosch, Michael Thye" userId="eb116a80-0527-44db-8aeb-c2215047d67b" providerId="ADAL" clId="{837594F6-3A89-4015-942B-313E22E56E39}"/>
    <pc:docChg chg="undo redo custSel addSld delSld modSld sldOrd">
      <pc:chgData name="Frosch, Michael Thye" userId="eb116a80-0527-44db-8aeb-c2215047d67b" providerId="ADAL" clId="{837594F6-3A89-4015-942B-313E22E56E39}" dt="2023-11-15T00:20:28.485" v="11760" actId="1076"/>
      <pc:docMkLst>
        <pc:docMk/>
      </pc:docMkLst>
      <pc:sldChg chg="add del">
        <pc:chgData name="Frosch, Michael Thye" userId="eb116a80-0527-44db-8aeb-c2215047d67b" providerId="ADAL" clId="{837594F6-3A89-4015-942B-313E22E56E39}" dt="2023-11-03T13:07:12.482" v="8789" actId="47"/>
        <pc:sldMkLst>
          <pc:docMk/>
          <pc:sldMk cId="2329955151" sldId="261"/>
        </pc:sldMkLst>
      </pc:sldChg>
      <pc:sldChg chg="modSp mod">
        <pc:chgData name="Frosch, Michael Thye" userId="eb116a80-0527-44db-8aeb-c2215047d67b" providerId="ADAL" clId="{837594F6-3A89-4015-942B-313E22E56E39}" dt="2023-11-02T13:44:35.597" v="5" actId="1076"/>
        <pc:sldMkLst>
          <pc:docMk/>
          <pc:sldMk cId="2648375056" sldId="303"/>
        </pc:sldMkLst>
        <pc:spChg chg="mod">
          <ac:chgData name="Frosch, Michael Thye" userId="eb116a80-0527-44db-8aeb-c2215047d67b" providerId="ADAL" clId="{837594F6-3A89-4015-942B-313E22E56E39}" dt="2023-11-02T13:44:35.597" v="5" actId="1076"/>
          <ac:spMkLst>
            <pc:docMk/>
            <pc:sldMk cId="2648375056" sldId="303"/>
            <ac:spMk id="2" creationId="{00000000-0000-0000-0000-000000000000}"/>
          </ac:spMkLst>
        </pc:spChg>
      </pc:sldChg>
      <pc:sldChg chg="del">
        <pc:chgData name="Frosch, Michael Thye" userId="eb116a80-0527-44db-8aeb-c2215047d67b" providerId="ADAL" clId="{837594F6-3A89-4015-942B-313E22E56E39}" dt="2023-11-03T13:07:01.303" v="8788" actId="47"/>
        <pc:sldMkLst>
          <pc:docMk/>
          <pc:sldMk cId="1597266450" sldId="319"/>
        </pc:sldMkLst>
      </pc:sldChg>
      <pc:sldChg chg="add del">
        <pc:chgData name="Frosch, Michael Thye" userId="eb116a80-0527-44db-8aeb-c2215047d67b" providerId="ADAL" clId="{837594F6-3A89-4015-942B-313E22E56E39}" dt="2023-11-03T09:47:11.937" v="4986" actId="47"/>
        <pc:sldMkLst>
          <pc:docMk/>
          <pc:sldMk cId="1167292207" sldId="324"/>
        </pc:sldMkLst>
      </pc:sldChg>
      <pc:sldChg chg="add del">
        <pc:chgData name="Frosch, Michael Thye" userId="eb116a80-0527-44db-8aeb-c2215047d67b" providerId="ADAL" clId="{837594F6-3A89-4015-942B-313E22E56E39}" dt="2023-11-03T13:07:13.900" v="8790" actId="47"/>
        <pc:sldMkLst>
          <pc:docMk/>
          <pc:sldMk cId="1513200031" sldId="346"/>
        </pc:sldMkLst>
      </pc:sldChg>
      <pc:sldChg chg="add del">
        <pc:chgData name="Frosch, Michael Thye" userId="eb116a80-0527-44db-8aeb-c2215047d67b" providerId="ADAL" clId="{837594F6-3A89-4015-942B-313E22E56E39}" dt="2023-11-03T13:06:43.059" v="8786" actId="47"/>
        <pc:sldMkLst>
          <pc:docMk/>
          <pc:sldMk cId="1778459894" sldId="347"/>
        </pc:sldMkLst>
      </pc:sldChg>
      <pc:sldChg chg="del">
        <pc:chgData name="Frosch, Michael Thye" userId="eb116a80-0527-44db-8aeb-c2215047d67b" providerId="ADAL" clId="{837594F6-3A89-4015-942B-313E22E56E39}" dt="2023-11-03T13:07:01.303" v="8788" actId="47"/>
        <pc:sldMkLst>
          <pc:docMk/>
          <pc:sldMk cId="2808732105" sldId="350"/>
        </pc:sldMkLst>
      </pc:sldChg>
      <pc:sldChg chg="add del">
        <pc:chgData name="Frosch, Michael Thye" userId="eb116a80-0527-44db-8aeb-c2215047d67b" providerId="ADAL" clId="{837594F6-3A89-4015-942B-313E22E56E39}" dt="2023-11-03T13:06:54.146" v="8787" actId="47"/>
        <pc:sldMkLst>
          <pc:docMk/>
          <pc:sldMk cId="1740734401" sldId="351"/>
        </pc:sldMkLst>
      </pc:sldChg>
      <pc:sldChg chg="del">
        <pc:chgData name="Frosch, Michael Thye" userId="eb116a80-0527-44db-8aeb-c2215047d67b" providerId="ADAL" clId="{837594F6-3A89-4015-942B-313E22E56E39}" dt="2023-11-03T13:07:01.303" v="8788" actId="47"/>
        <pc:sldMkLst>
          <pc:docMk/>
          <pc:sldMk cId="1136771799" sldId="352"/>
        </pc:sldMkLst>
      </pc:sldChg>
      <pc:sldChg chg="add del">
        <pc:chgData name="Frosch, Michael Thye" userId="eb116a80-0527-44db-8aeb-c2215047d67b" providerId="ADAL" clId="{837594F6-3A89-4015-942B-313E22E56E39}" dt="2023-11-03T11:19:17.837" v="7439" actId="47"/>
        <pc:sldMkLst>
          <pc:docMk/>
          <pc:sldMk cId="2408301374" sldId="374"/>
        </pc:sldMkLst>
      </pc:sldChg>
      <pc:sldChg chg="add del">
        <pc:chgData name="Frosch, Michael Thye" userId="eb116a80-0527-44db-8aeb-c2215047d67b" providerId="ADAL" clId="{837594F6-3A89-4015-942B-313E22E56E39}" dt="2023-11-03T11:19:17.837" v="7439" actId="47"/>
        <pc:sldMkLst>
          <pc:docMk/>
          <pc:sldMk cId="1931294253" sldId="377"/>
        </pc:sldMkLst>
      </pc:sldChg>
      <pc:sldChg chg="del">
        <pc:chgData name="Frosch, Michael Thye" userId="eb116a80-0527-44db-8aeb-c2215047d67b" providerId="ADAL" clId="{837594F6-3A89-4015-942B-313E22E56E39}" dt="2023-11-03T13:06:54.146" v="8787" actId="47"/>
        <pc:sldMkLst>
          <pc:docMk/>
          <pc:sldMk cId="1221845645" sldId="400"/>
        </pc:sldMkLst>
      </pc:sldChg>
      <pc:sldChg chg="del">
        <pc:chgData name="Frosch, Michael Thye" userId="eb116a80-0527-44db-8aeb-c2215047d67b" providerId="ADAL" clId="{837594F6-3A89-4015-942B-313E22E56E39}" dt="2023-11-03T13:06:54.146" v="8787" actId="47"/>
        <pc:sldMkLst>
          <pc:docMk/>
          <pc:sldMk cId="284429831" sldId="432"/>
        </pc:sldMkLst>
      </pc:sldChg>
      <pc:sldChg chg="del">
        <pc:chgData name="Frosch, Michael Thye" userId="eb116a80-0527-44db-8aeb-c2215047d67b" providerId="ADAL" clId="{837594F6-3A89-4015-942B-313E22E56E39}" dt="2023-11-03T13:06:54.146" v="8787" actId="47"/>
        <pc:sldMkLst>
          <pc:docMk/>
          <pc:sldMk cId="302507036" sldId="433"/>
        </pc:sldMkLst>
      </pc:sldChg>
      <pc:sldChg chg="del">
        <pc:chgData name="Frosch, Michael Thye" userId="eb116a80-0527-44db-8aeb-c2215047d67b" providerId="ADAL" clId="{837594F6-3A89-4015-942B-313E22E56E39}" dt="2023-11-03T13:06:54.146" v="8787" actId="47"/>
        <pc:sldMkLst>
          <pc:docMk/>
          <pc:sldMk cId="3391443268" sldId="470"/>
        </pc:sldMkLst>
      </pc:sldChg>
      <pc:sldChg chg="del">
        <pc:chgData name="Frosch, Michael Thye" userId="eb116a80-0527-44db-8aeb-c2215047d67b" providerId="ADAL" clId="{837594F6-3A89-4015-942B-313E22E56E39}" dt="2023-11-03T13:06:54.146" v="8787" actId="47"/>
        <pc:sldMkLst>
          <pc:docMk/>
          <pc:sldMk cId="1372192587" sldId="483"/>
        </pc:sldMkLst>
      </pc:sldChg>
      <pc:sldChg chg="addSp delSp modSp add mod delAnim modAnim">
        <pc:chgData name="Frosch, Michael Thye" userId="eb116a80-0527-44db-8aeb-c2215047d67b" providerId="ADAL" clId="{837594F6-3A89-4015-942B-313E22E56E39}" dt="2023-11-15T00:20:28.485" v="11760" actId="1076"/>
        <pc:sldMkLst>
          <pc:docMk/>
          <pc:sldMk cId="3633647700" sldId="575"/>
        </pc:sldMkLst>
        <pc:spChg chg="mod">
          <ac:chgData name="Frosch, Michael Thye" userId="eb116a80-0527-44db-8aeb-c2215047d67b" providerId="ADAL" clId="{837594F6-3A89-4015-942B-313E22E56E39}" dt="2023-11-03T13:13:34.342" v="8866" actId="1076"/>
          <ac:spMkLst>
            <pc:docMk/>
            <pc:sldMk cId="3633647700" sldId="575"/>
            <ac:spMk id="2" creationId="{00000000-0000-0000-0000-000000000000}"/>
          </ac:spMkLst>
        </pc:spChg>
        <pc:spChg chg="add mod">
          <ac:chgData name="Frosch, Michael Thye" userId="eb116a80-0527-44db-8aeb-c2215047d67b" providerId="ADAL" clId="{837594F6-3A89-4015-942B-313E22E56E39}" dt="2023-11-03T14:07:01.217" v="9402" actId="1076"/>
          <ac:spMkLst>
            <pc:docMk/>
            <pc:sldMk cId="3633647700" sldId="575"/>
            <ac:spMk id="3" creationId="{F21B7A95-B4A3-E2FC-2D7F-6D5FFADB7DD4}"/>
          </ac:spMkLst>
        </pc:spChg>
        <pc:spChg chg="add mod">
          <ac:chgData name="Frosch, Michael Thye" userId="eb116a80-0527-44db-8aeb-c2215047d67b" providerId="ADAL" clId="{837594F6-3A89-4015-942B-313E22E56E39}" dt="2023-11-03T14:07:04.994" v="9403" actId="1076"/>
          <ac:spMkLst>
            <pc:docMk/>
            <pc:sldMk cId="3633647700" sldId="575"/>
            <ac:spMk id="4" creationId="{9B6F84D6-E6F8-6D29-8CD0-434431E5E905}"/>
          </ac:spMkLst>
        </pc:spChg>
        <pc:spChg chg="add mod">
          <ac:chgData name="Frosch, Michael Thye" userId="eb116a80-0527-44db-8aeb-c2215047d67b" providerId="ADAL" clId="{837594F6-3A89-4015-942B-313E22E56E39}" dt="2023-11-03T13:35:28.626" v="9114" actId="14100"/>
          <ac:spMkLst>
            <pc:docMk/>
            <pc:sldMk cId="3633647700" sldId="575"/>
            <ac:spMk id="5" creationId="{7272E34F-3B2E-41E0-4197-B235D27973F1}"/>
          </ac:spMkLst>
        </pc:spChg>
        <pc:spChg chg="add del mod">
          <ac:chgData name="Frosch, Michael Thye" userId="eb116a80-0527-44db-8aeb-c2215047d67b" providerId="ADAL" clId="{837594F6-3A89-4015-942B-313E22E56E39}" dt="2023-11-03T13:35:36.165" v="9116" actId="478"/>
          <ac:spMkLst>
            <pc:docMk/>
            <pc:sldMk cId="3633647700" sldId="575"/>
            <ac:spMk id="6" creationId="{8CD1A3CD-6557-7AD0-10C0-9623880DBF28}"/>
          </ac:spMkLst>
        </pc:spChg>
        <pc:spChg chg="add mod">
          <ac:chgData name="Frosch, Michael Thye" userId="eb116a80-0527-44db-8aeb-c2215047d67b" providerId="ADAL" clId="{837594F6-3A89-4015-942B-313E22E56E39}" dt="2023-11-04T10:21:56.363" v="10385" actId="1076"/>
          <ac:spMkLst>
            <pc:docMk/>
            <pc:sldMk cId="3633647700" sldId="575"/>
            <ac:spMk id="6" creationId="{FD623ED8-07F4-BD6D-1F54-C962DC6D91C1}"/>
          </ac:spMkLst>
        </pc:spChg>
        <pc:spChg chg="add mod">
          <ac:chgData name="Frosch, Michael Thye" userId="eb116a80-0527-44db-8aeb-c2215047d67b" providerId="ADAL" clId="{837594F6-3A89-4015-942B-313E22E56E39}" dt="2023-11-09T11:08:34.942" v="11232" actId="1076"/>
          <ac:spMkLst>
            <pc:docMk/>
            <pc:sldMk cId="3633647700" sldId="575"/>
            <ac:spMk id="7" creationId="{9FA0FDC2-5065-D227-1B9A-CECB40BE5817}"/>
          </ac:spMkLst>
        </pc:spChg>
        <pc:spChg chg="add mod">
          <ac:chgData name="Frosch, Michael Thye" userId="eb116a80-0527-44db-8aeb-c2215047d67b" providerId="ADAL" clId="{837594F6-3A89-4015-942B-313E22E56E39}" dt="2023-11-09T11:07:34.995" v="11222" actId="14100"/>
          <ac:spMkLst>
            <pc:docMk/>
            <pc:sldMk cId="3633647700" sldId="575"/>
            <ac:spMk id="8" creationId="{011F2419-D274-DE1B-B6B7-7627B9106624}"/>
          </ac:spMkLst>
        </pc:spChg>
        <pc:spChg chg="add mod">
          <ac:chgData name="Frosch, Michael Thye" userId="eb116a80-0527-44db-8aeb-c2215047d67b" providerId="ADAL" clId="{837594F6-3A89-4015-942B-313E22E56E39}" dt="2023-11-03T14:08:14.706" v="9437" actId="1076"/>
          <ac:spMkLst>
            <pc:docMk/>
            <pc:sldMk cId="3633647700" sldId="575"/>
            <ac:spMk id="9" creationId="{F961549C-0878-28E6-8FC8-E066CF9B12F1}"/>
          </ac:spMkLst>
        </pc:spChg>
        <pc:spChg chg="add mod">
          <ac:chgData name="Frosch, Michael Thye" userId="eb116a80-0527-44db-8aeb-c2215047d67b" providerId="ADAL" clId="{837594F6-3A89-4015-942B-313E22E56E39}" dt="2023-11-09T11:05:25.548" v="11199"/>
          <ac:spMkLst>
            <pc:docMk/>
            <pc:sldMk cId="3633647700" sldId="575"/>
            <ac:spMk id="10" creationId="{4860BAAD-8F48-FB58-3C07-8720615D164C}"/>
          </ac:spMkLst>
        </pc:spChg>
        <pc:spChg chg="add mod">
          <ac:chgData name="Frosch, Michael Thye" userId="eb116a80-0527-44db-8aeb-c2215047d67b" providerId="ADAL" clId="{837594F6-3A89-4015-942B-313E22E56E39}" dt="2023-11-03T13:35:41.681" v="9117" actId="1076"/>
          <ac:spMkLst>
            <pc:docMk/>
            <pc:sldMk cId="3633647700" sldId="575"/>
            <ac:spMk id="11" creationId="{CF582C64-5FA0-46FC-3162-F84A58179DA5}"/>
          </ac:spMkLst>
        </pc:spChg>
        <pc:spChg chg="add mod ord">
          <ac:chgData name="Frosch, Michael Thye" userId="eb116a80-0527-44db-8aeb-c2215047d67b" providerId="ADAL" clId="{837594F6-3A89-4015-942B-313E22E56E39}" dt="2023-11-03T13:43:19.082" v="9177" actId="167"/>
          <ac:spMkLst>
            <pc:docMk/>
            <pc:sldMk cId="3633647700" sldId="575"/>
            <ac:spMk id="12" creationId="{BB5E47A9-B0A4-835E-3D5F-5BB4BA2522CC}"/>
          </ac:spMkLst>
        </pc:spChg>
        <pc:spChg chg="add mod">
          <ac:chgData name="Frosch, Michael Thye" userId="eb116a80-0527-44db-8aeb-c2215047d67b" providerId="ADAL" clId="{837594F6-3A89-4015-942B-313E22E56E39}" dt="2023-11-15T00:20:19.811" v="11757" actId="1076"/>
          <ac:spMkLst>
            <pc:docMk/>
            <pc:sldMk cId="3633647700" sldId="575"/>
            <ac:spMk id="13" creationId="{AA991AC5-5A8B-B255-DF35-FDB889648541}"/>
          </ac:spMkLst>
        </pc:spChg>
        <pc:spChg chg="add mod">
          <ac:chgData name="Frosch, Michael Thye" userId="eb116a80-0527-44db-8aeb-c2215047d67b" providerId="ADAL" clId="{837594F6-3A89-4015-942B-313E22E56E39}" dt="2023-11-09T11:05:53.597" v="11206" actId="1076"/>
          <ac:spMkLst>
            <pc:docMk/>
            <pc:sldMk cId="3633647700" sldId="575"/>
            <ac:spMk id="14" creationId="{7CB52714-0F28-D73A-1B6F-AB2B10E0C5E6}"/>
          </ac:spMkLst>
        </pc:spChg>
        <pc:spChg chg="add del mod">
          <ac:chgData name="Frosch, Michael Thye" userId="eb116a80-0527-44db-8aeb-c2215047d67b" providerId="ADAL" clId="{837594F6-3A89-4015-942B-313E22E56E39}" dt="2023-11-04T10:21:16.408" v="10382" actId="478"/>
          <ac:spMkLst>
            <pc:docMk/>
            <pc:sldMk cId="3633647700" sldId="575"/>
            <ac:spMk id="14" creationId="{C2DABEC3-9113-7C45-9A3D-DC8FF2222E56}"/>
          </ac:spMkLst>
        </pc:spChg>
        <pc:spChg chg="add mod">
          <ac:chgData name="Frosch, Michael Thye" userId="eb116a80-0527-44db-8aeb-c2215047d67b" providerId="ADAL" clId="{837594F6-3A89-4015-942B-313E22E56E39}" dt="2023-11-03T14:08:42.682" v="9444" actId="1076"/>
          <ac:spMkLst>
            <pc:docMk/>
            <pc:sldMk cId="3633647700" sldId="575"/>
            <ac:spMk id="15" creationId="{148B6F59-5566-90EF-9309-49284CB24C50}"/>
          </ac:spMkLst>
        </pc:spChg>
        <pc:spChg chg="add mod">
          <ac:chgData name="Frosch, Michael Thye" userId="eb116a80-0527-44db-8aeb-c2215047d67b" providerId="ADAL" clId="{837594F6-3A89-4015-942B-313E22E56E39}" dt="2023-11-09T11:05:42.931" v="11204" actId="1076"/>
          <ac:spMkLst>
            <pc:docMk/>
            <pc:sldMk cId="3633647700" sldId="575"/>
            <ac:spMk id="16" creationId="{07AEF905-4C04-5DEA-257F-6593F3C71113}"/>
          </ac:spMkLst>
        </pc:spChg>
        <pc:spChg chg="add del mod ord">
          <ac:chgData name="Frosch, Michael Thye" userId="eb116a80-0527-44db-8aeb-c2215047d67b" providerId="ADAL" clId="{837594F6-3A89-4015-942B-313E22E56E39}" dt="2023-11-03T13:42:45.987" v="9170" actId="478"/>
          <ac:spMkLst>
            <pc:docMk/>
            <pc:sldMk cId="3633647700" sldId="575"/>
            <ac:spMk id="17" creationId="{C12B63FC-18A5-6E25-E945-FDEE31DAE43F}"/>
          </ac:spMkLst>
        </pc:spChg>
        <pc:spChg chg="add mod">
          <ac:chgData name="Frosch, Michael Thye" userId="eb116a80-0527-44db-8aeb-c2215047d67b" providerId="ADAL" clId="{837594F6-3A89-4015-942B-313E22E56E39}" dt="2023-11-09T11:05:59.434" v="11207" actId="14100"/>
          <ac:spMkLst>
            <pc:docMk/>
            <pc:sldMk cId="3633647700" sldId="575"/>
            <ac:spMk id="17" creationId="{EFAD59ED-B696-2C47-B775-EBF6A74F74D4}"/>
          </ac:spMkLst>
        </pc:spChg>
        <pc:spChg chg="add mod">
          <ac:chgData name="Frosch, Michael Thye" userId="eb116a80-0527-44db-8aeb-c2215047d67b" providerId="ADAL" clId="{837594F6-3A89-4015-942B-313E22E56E39}" dt="2023-11-09T11:06:29.147" v="11211" actId="1076"/>
          <ac:spMkLst>
            <pc:docMk/>
            <pc:sldMk cId="3633647700" sldId="575"/>
            <ac:spMk id="18" creationId="{2CA31342-252E-4459-7251-A5FBD855F239}"/>
          </ac:spMkLst>
        </pc:spChg>
        <pc:spChg chg="add del mod ord">
          <ac:chgData name="Frosch, Michael Thye" userId="eb116a80-0527-44db-8aeb-c2215047d67b" providerId="ADAL" clId="{837594F6-3A89-4015-942B-313E22E56E39}" dt="2023-11-03T13:42:45.240" v="9169" actId="478"/>
          <ac:spMkLst>
            <pc:docMk/>
            <pc:sldMk cId="3633647700" sldId="575"/>
            <ac:spMk id="18" creationId="{923E0581-90CD-E3B7-9F3A-B1A01221A4AF}"/>
          </ac:spMkLst>
        </pc:spChg>
        <pc:spChg chg="add mod ord">
          <ac:chgData name="Frosch, Michael Thye" userId="eb116a80-0527-44db-8aeb-c2215047d67b" providerId="ADAL" clId="{837594F6-3A89-4015-942B-313E22E56E39}" dt="2023-11-09T11:05:12.446" v="11196" actId="14100"/>
          <ac:spMkLst>
            <pc:docMk/>
            <pc:sldMk cId="3633647700" sldId="575"/>
            <ac:spMk id="19" creationId="{4A20B261-7132-8FEE-9185-A3B48C7E5A5D}"/>
          </ac:spMkLst>
        </pc:spChg>
        <pc:spChg chg="add mod ord">
          <ac:chgData name="Frosch, Michael Thye" userId="eb116a80-0527-44db-8aeb-c2215047d67b" providerId="ADAL" clId="{837594F6-3A89-4015-942B-313E22E56E39}" dt="2023-11-03T13:43:09.688" v="9176" actId="14100"/>
          <ac:spMkLst>
            <pc:docMk/>
            <pc:sldMk cId="3633647700" sldId="575"/>
            <ac:spMk id="20" creationId="{E0A1B236-1CC1-6F89-642F-4C3FB2F27039}"/>
          </ac:spMkLst>
        </pc:spChg>
        <pc:spChg chg="add mod">
          <ac:chgData name="Frosch, Michael Thye" userId="eb116a80-0527-44db-8aeb-c2215047d67b" providerId="ADAL" clId="{837594F6-3A89-4015-942B-313E22E56E39}" dt="2023-11-09T11:07:20.097" v="11219" actId="14100"/>
          <ac:spMkLst>
            <pc:docMk/>
            <pc:sldMk cId="3633647700" sldId="575"/>
            <ac:spMk id="21" creationId="{9D1F7020-C2FD-AB65-F72D-E8E3245D3BA9}"/>
          </ac:spMkLst>
        </pc:spChg>
        <pc:spChg chg="add del mod">
          <ac:chgData name="Frosch, Michael Thye" userId="eb116a80-0527-44db-8aeb-c2215047d67b" providerId="ADAL" clId="{837594F6-3A89-4015-942B-313E22E56E39}" dt="2023-11-04T10:21:13.432" v="10381" actId="478"/>
          <ac:spMkLst>
            <pc:docMk/>
            <pc:sldMk cId="3633647700" sldId="575"/>
            <ac:spMk id="21" creationId="{C38E4AD8-3D4F-F7B5-FC80-BB770188C183}"/>
          </ac:spMkLst>
        </pc:spChg>
        <pc:spChg chg="add mod">
          <ac:chgData name="Frosch, Michael Thye" userId="eb116a80-0527-44db-8aeb-c2215047d67b" providerId="ADAL" clId="{837594F6-3A89-4015-942B-313E22E56E39}" dt="2023-11-15T00:20:18.247" v="11756" actId="1076"/>
          <ac:spMkLst>
            <pc:docMk/>
            <pc:sldMk cId="3633647700" sldId="575"/>
            <ac:spMk id="22" creationId="{8827191A-22C6-82D6-28A6-A350908BDDBA}"/>
          </ac:spMkLst>
        </pc:spChg>
        <pc:spChg chg="add mod">
          <ac:chgData name="Frosch, Michael Thye" userId="eb116a80-0527-44db-8aeb-c2215047d67b" providerId="ADAL" clId="{837594F6-3A89-4015-942B-313E22E56E39}" dt="2023-11-03T14:13:49.722" v="9469" actId="14100"/>
          <ac:spMkLst>
            <pc:docMk/>
            <pc:sldMk cId="3633647700" sldId="575"/>
            <ac:spMk id="23" creationId="{6BAA2DB2-CAFE-0400-C4E1-7AC2EF3EAECD}"/>
          </ac:spMkLst>
        </pc:spChg>
        <pc:spChg chg="add mod">
          <ac:chgData name="Frosch, Michael Thye" userId="eb116a80-0527-44db-8aeb-c2215047d67b" providerId="ADAL" clId="{837594F6-3A89-4015-942B-313E22E56E39}" dt="2023-11-03T14:08:21.369" v="9439" actId="14100"/>
          <ac:spMkLst>
            <pc:docMk/>
            <pc:sldMk cId="3633647700" sldId="575"/>
            <ac:spMk id="24" creationId="{CEAABBC5-F238-22D9-FA4F-E1A9375DD38C}"/>
          </ac:spMkLst>
        </pc:spChg>
        <pc:spChg chg="add mod">
          <ac:chgData name="Frosch, Michael Thye" userId="eb116a80-0527-44db-8aeb-c2215047d67b" providerId="ADAL" clId="{837594F6-3A89-4015-942B-313E22E56E39}" dt="2023-11-09T11:06:06.107" v="11208" actId="14100"/>
          <ac:spMkLst>
            <pc:docMk/>
            <pc:sldMk cId="3633647700" sldId="575"/>
            <ac:spMk id="25" creationId="{62D56C64-F990-D31A-E507-F2836E002077}"/>
          </ac:spMkLst>
        </pc:spChg>
        <pc:spChg chg="add del mod">
          <ac:chgData name="Frosch, Michael Thye" userId="eb116a80-0527-44db-8aeb-c2215047d67b" providerId="ADAL" clId="{837594F6-3A89-4015-942B-313E22E56E39}" dt="2023-11-03T14:08:49.982" v="9447" actId="478"/>
          <ac:spMkLst>
            <pc:docMk/>
            <pc:sldMk cId="3633647700" sldId="575"/>
            <ac:spMk id="26" creationId="{76FCD726-63A5-0CD9-10C1-81A6C78ECE81}"/>
          </ac:spMkLst>
        </pc:spChg>
        <pc:spChg chg="add mod">
          <ac:chgData name="Frosch, Michael Thye" userId="eb116a80-0527-44db-8aeb-c2215047d67b" providerId="ADAL" clId="{837594F6-3A89-4015-942B-313E22E56E39}" dt="2023-11-09T11:07:15.694" v="11218" actId="14100"/>
          <ac:spMkLst>
            <pc:docMk/>
            <pc:sldMk cId="3633647700" sldId="575"/>
            <ac:spMk id="26" creationId="{A5A36E1A-A8A0-3C96-C4EC-41258EE237E4}"/>
          </ac:spMkLst>
        </pc:spChg>
        <pc:spChg chg="add mod">
          <ac:chgData name="Frosch, Michael Thye" userId="eb116a80-0527-44db-8aeb-c2215047d67b" providerId="ADAL" clId="{837594F6-3A89-4015-942B-313E22E56E39}" dt="2023-11-09T11:07:26.880" v="11221" actId="1076"/>
          <ac:spMkLst>
            <pc:docMk/>
            <pc:sldMk cId="3633647700" sldId="575"/>
            <ac:spMk id="27" creationId="{060DA088-7451-5E96-D1D5-AF687CAEC79A}"/>
          </ac:spMkLst>
        </pc:spChg>
        <pc:spChg chg="add del mod">
          <ac:chgData name="Frosch, Michael Thye" userId="eb116a80-0527-44db-8aeb-c2215047d67b" providerId="ADAL" clId="{837594F6-3A89-4015-942B-313E22E56E39}" dt="2023-11-03T14:08:47.762" v="9446" actId="478"/>
          <ac:spMkLst>
            <pc:docMk/>
            <pc:sldMk cId="3633647700" sldId="575"/>
            <ac:spMk id="27" creationId="{BDB9B0F5-917D-FC36-9CCF-0A62587B5C08}"/>
          </ac:spMkLst>
        </pc:spChg>
        <pc:spChg chg="add mod">
          <ac:chgData name="Frosch, Michael Thye" userId="eb116a80-0527-44db-8aeb-c2215047d67b" providerId="ADAL" clId="{837594F6-3A89-4015-942B-313E22E56E39}" dt="2023-11-09T11:06:34.180" v="11212" actId="14100"/>
          <ac:spMkLst>
            <pc:docMk/>
            <pc:sldMk cId="3633647700" sldId="575"/>
            <ac:spMk id="28" creationId="{F7EB472A-7CDA-0D32-56D0-C75FA0A5C782}"/>
          </ac:spMkLst>
        </pc:spChg>
        <pc:spChg chg="add mod">
          <ac:chgData name="Frosch, Michael Thye" userId="eb116a80-0527-44db-8aeb-c2215047d67b" providerId="ADAL" clId="{837594F6-3A89-4015-942B-313E22E56E39}" dt="2023-11-09T11:04:55.454" v="11193" actId="1076"/>
          <ac:spMkLst>
            <pc:docMk/>
            <pc:sldMk cId="3633647700" sldId="575"/>
            <ac:spMk id="29" creationId="{0D7FDFE6-FFA6-89B8-FA02-E6E6FF5F17D9}"/>
          </ac:spMkLst>
        </pc:spChg>
        <pc:spChg chg="add mod">
          <ac:chgData name="Frosch, Michael Thye" userId="eb116a80-0527-44db-8aeb-c2215047d67b" providerId="ADAL" clId="{837594F6-3A89-4015-942B-313E22E56E39}" dt="2023-11-15T00:20:25.229" v="11759" actId="1076"/>
          <ac:spMkLst>
            <pc:docMk/>
            <pc:sldMk cId="3633647700" sldId="575"/>
            <ac:spMk id="30" creationId="{88410638-9814-7840-C831-B3115BB0ACA4}"/>
          </ac:spMkLst>
        </pc:spChg>
        <pc:spChg chg="add mod">
          <ac:chgData name="Frosch, Michael Thye" userId="eb116a80-0527-44db-8aeb-c2215047d67b" providerId="ADAL" clId="{837594F6-3A89-4015-942B-313E22E56E39}" dt="2023-11-15T00:20:23.109" v="11758" actId="1076"/>
          <ac:spMkLst>
            <pc:docMk/>
            <pc:sldMk cId="3633647700" sldId="575"/>
            <ac:spMk id="31" creationId="{3BC7EC05-82CC-A082-6BAC-1A1AE18279BA}"/>
          </ac:spMkLst>
        </pc:spChg>
        <pc:spChg chg="add del mod">
          <ac:chgData name="Frosch, Michael Thye" userId="eb116a80-0527-44db-8aeb-c2215047d67b" providerId="ADAL" clId="{837594F6-3A89-4015-942B-313E22E56E39}" dt="2023-11-09T11:04:40.822" v="11190" actId="478"/>
          <ac:spMkLst>
            <pc:docMk/>
            <pc:sldMk cId="3633647700" sldId="575"/>
            <ac:spMk id="32" creationId="{822EF717-436F-E74B-2302-D51041C90813}"/>
          </ac:spMkLst>
        </pc:spChg>
        <pc:spChg chg="add del mod">
          <ac:chgData name="Frosch, Michael Thye" userId="eb116a80-0527-44db-8aeb-c2215047d67b" providerId="ADAL" clId="{837594F6-3A89-4015-942B-313E22E56E39}" dt="2023-11-09T11:07:38.231" v="11223" actId="478"/>
          <ac:spMkLst>
            <pc:docMk/>
            <pc:sldMk cId="3633647700" sldId="575"/>
            <ac:spMk id="33" creationId="{F6960B29-20D3-840E-D96C-99D232FB8CA4}"/>
          </ac:spMkLst>
        </pc:spChg>
        <pc:spChg chg="mod">
          <ac:chgData name="Frosch, Michael Thye" userId="eb116a80-0527-44db-8aeb-c2215047d67b" providerId="ADAL" clId="{837594F6-3A89-4015-942B-313E22E56E39}" dt="2023-11-03T13:35:06.936" v="9111" actId="1076"/>
          <ac:spMkLst>
            <pc:docMk/>
            <pc:sldMk cId="3633647700" sldId="575"/>
            <ac:spMk id="37" creationId="{91F1A20D-4449-48FC-8F82-094474D6AD30}"/>
          </ac:spMkLst>
        </pc:spChg>
        <pc:spChg chg="mod">
          <ac:chgData name="Frosch, Michael Thye" userId="eb116a80-0527-44db-8aeb-c2215047d67b" providerId="ADAL" clId="{837594F6-3A89-4015-942B-313E22E56E39}" dt="2023-11-03T13:35:06.936" v="9111" actId="1076"/>
          <ac:spMkLst>
            <pc:docMk/>
            <pc:sldMk cId="3633647700" sldId="575"/>
            <ac:spMk id="38" creationId="{A721722F-1500-4777-991B-A22D43340FAE}"/>
          </ac:spMkLst>
        </pc:spChg>
        <pc:spChg chg="mod">
          <ac:chgData name="Frosch, Michael Thye" userId="eb116a80-0527-44db-8aeb-c2215047d67b" providerId="ADAL" clId="{837594F6-3A89-4015-942B-313E22E56E39}" dt="2023-11-03T13:35:28.626" v="9114" actId="14100"/>
          <ac:spMkLst>
            <pc:docMk/>
            <pc:sldMk cId="3633647700" sldId="575"/>
            <ac:spMk id="39" creationId="{262CF6E5-9356-425A-890E-58A84F78ABCE}"/>
          </ac:spMkLst>
        </pc:spChg>
        <pc:spChg chg="mod">
          <ac:chgData name="Frosch, Michael Thye" userId="eb116a80-0527-44db-8aeb-c2215047d67b" providerId="ADAL" clId="{837594F6-3A89-4015-942B-313E22E56E39}" dt="2023-11-15T00:20:28.485" v="11760" actId="1076"/>
          <ac:spMkLst>
            <pc:docMk/>
            <pc:sldMk cId="3633647700" sldId="575"/>
            <ac:spMk id="41" creationId="{722FCD31-70EE-4D12-871A-F5E84DE4E3DF}"/>
          </ac:spMkLst>
        </pc:spChg>
        <pc:spChg chg="mod">
          <ac:chgData name="Frosch, Michael Thye" userId="eb116a80-0527-44db-8aeb-c2215047d67b" providerId="ADAL" clId="{837594F6-3A89-4015-942B-313E22E56E39}" dt="2023-11-03T13:47:08.487" v="9275" actId="1076"/>
          <ac:spMkLst>
            <pc:docMk/>
            <pc:sldMk cId="3633647700" sldId="575"/>
            <ac:spMk id="42" creationId="{1FF40336-12E8-4EF5-B23D-943EF0227AAB}"/>
          </ac:spMkLst>
        </pc:spChg>
        <pc:spChg chg="del mod">
          <ac:chgData name="Frosch, Michael Thye" userId="eb116a80-0527-44db-8aeb-c2215047d67b" providerId="ADAL" clId="{837594F6-3A89-4015-942B-313E22E56E39}" dt="2023-11-03T13:35:57.683" v="9121" actId="478"/>
          <ac:spMkLst>
            <pc:docMk/>
            <pc:sldMk cId="3633647700" sldId="575"/>
            <ac:spMk id="43" creationId="{3FD4772D-3981-49E6-AAB9-4B8586FD139A}"/>
          </ac:spMkLst>
        </pc:spChg>
        <pc:spChg chg="del mod">
          <ac:chgData name="Frosch, Michael Thye" userId="eb116a80-0527-44db-8aeb-c2215047d67b" providerId="ADAL" clId="{837594F6-3A89-4015-942B-313E22E56E39}" dt="2023-11-03T13:27:08.499" v="8928" actId="478"/>
          <ac:spMkLst>
            <pc:docMk/>
            <pc:sldMk cId="3633647700" sldId="575"/>
            <ac:spMk id="44" creationId="{0E8F5605-F8AA-46D2-9E29-511396D965CB}"/>
          </ac:spMkLst>
        </pc:spChg>
        <pc:spChg chg="del mod">
          <ac:chgData name="Frosch, Michael Thye" userId="eb116a80-0527-44db-8aeb-c2215047d67b" providerId="ADAL" clId="{837594F6-3A89-4015-942B-313E22E56E39}" dt="2023-11-03T13:32:12.355" v="9047" actId="478"/>
          <ac:spMkLst>
            <pc:docMk/>
            <pc:sldMk cId="3633647700" sldId="575"/>
            <ac:spMk id="45" creationId="{9EA3DBDD-E49D-4DD4-B2EE-CF2C9D1D04DA}"/>
          </ac:spMkLst>
        </pc:spChg>
        <pc:spChg chg="mod">
          <ac:chgData name="Frosch, Michael Thye" userId="eb116a80-0527-44db-8aeb-c2215047d67b" providerId="ADAL" clId="{837594F6-3A89-4015-942B-313E22E56E39}" dt="2023-11-03T13:35:54.560" v="9120" actId="1076"/>
          <ac:spMkLst>
            <pc:docMk/>
            <pc:sldMk cId="3633647700" sldId="575"/>
            <ac:spMk id="46" creationId="{C5EFA140-D650-4632-9E3B-1ED02FB0EF9A}"/>
          </ac:spMkLst>
        </pc:spChg>
        <pc:spChg chg="mod">
          <ac:chgData name="Frosch, Michael Thye" userId="eb116a80-0527-44db-8aeb-c2215047d67b" providerId="ADAL" clId="{837594F6-3A89-4015-942B-313E22E56E39}" dt="2023-11-15T00:20:10.693" v="11754" actId="20577"/>
          <ac:spMkLst>
            <pc:docMk/>
            <pc:sldMk cId="3633647700" sldId="575"/>
            <ac:spMk id="47" creationId="{8BD59242-A098-441E-9215-271A08FBB3D0}"/>
          </ac:spMkLst>
        </pc:spChg>
        <pc:spChg chg="del mod">
          <ac:chgData name="Frosch, Michael Thye" userId="eb116a80-0527-44db-8aeb-c2215047d67b" providerId="ADAL" clId="{837594F6-3A89-4015-942B-313E22E56E39}" dt="2023-11-03T13:42:47.186" v="9171" actId="478"/>
          <ac:spMkLst>
            <pc:docMk/>
            <pc:sldMk cId="3633647700" sldId="575"/>
            <ac:spMk id="49" creationId="{9AFD12D0-6B64-43D8-9337-FE5F387A62F8}"/>
          </ac:spMkLst>
        </pc:spChg>
        <pc:spChg chg="mod">
          <ac:chgData name="Frosch, Michael Thye" userId="eb116a80-0527-44db-8aeb-c2215047d67b" providerId="ADAL" clId="{837594F6-3A89-4015-942B-313E22E56E39}" dt="2023-11-09T11:06:12.532" v="11209" actId="14100"/>
          <ac:spMkLst>
            <pc:docMk/>
            <pc:sldMk cId="3633647700" sldId="575"/>
            <ac:spMk id="50" creationId="{43C52344-5D7A-44C8-B15C-EA6A2B3A8EEC}"/>
          </ac:spMkLst>
        </pc:spChg>
        <pc:spChg chg="mod">
          <ac:chgData name="Frosch, Michael Thye" userId="eb116a80-0527-44db-8aeb-c2215047d67b" providerId="ADAL" clId="{837594F6-3A89-4015-942B-313E22E56E39}" dt="2023-11-03T13:17:51.782" v="8901" actId="1076"/>
          <ac:spMkLst>
            <pc:docMk/>
            <pc:sldMk cId="3633647700" sldId="575"/>
            <ac:spMk id="53" creationId="{4DAB9DCB-BE78-46E8-9E8A-2AC2A5DFBC50}"/>
          </ac:spMkLst>
        </pc:spChg>
      </pc:sldChg>
      <pc:sldChg chg="add del">
        <pc:chgData name="Frosch, Michael Thye" userId="eb116a80-0527-44db-8aeb-c2215047d67b" providerId="ADAL" clId="{837594F6-3A89-4015-942B-313E22E56E39}" dt="2023-11-02T14:25:15.523" v="1266" actId="47"/>
        <pc:sldMkLst>
          <pc:docMk/>
          <pc:sldMk cId="455840648" sldId="580"/>
        </pc:sldMkLst>
      </pc:sldChg>
      <pc:sldChg chg="add del">
        <pc:chgData name="Frosch, Michael Thye" userId="eb116a80-0527-44db-8aeb-c2215047d67b" providerId="ADAL" clId="{837594F6-3A89-4015-942B-313E22E56E39}" dt="2023-11-02T14:25:17.120" v="1267" actId="47"/>
        <pc:sldMkLst>
          <pc:docMk/>
          <pc:sldMk cId="2594770017" sldId="581"/>
        </pc:sldMkLst>
      </pc:sldChg>
      <pc:sldChg chg="add del">
        <pc:chgData name="Frosch, Michael Thye" userId="eb116a80-0527-44db-8aeb-c2215047d67b" providerId="ADAL" clId="{837594F6-3A89-4015-942B-313E22E56E39}" dt="2023-11-02T14:25:18.879" v="1268" actId="47"/>
        <pc:sldMkLst>
          <pc:docMk/>
          <pc:sldMk cId="1510163183" sldId="582"/>
        </pc:sldMkLst>
      </pc:sldChg>
      <pc:sldChg chg="add del">
        <pc:chgData name="Frosch, Michael Thye" userId="eb116a80-0527-44db-8aeb-c2215047d67b" providerId="ADAL" clId="{837594F6-3A89-4015-942B-313E22E56E39}" dt="2023-11-02T14:47:16.719" v="1582" actId="47"/>
        <pc:sldMkLst>
          <pc:docMk/>
          <pc:sldMk cId="1314217683" sldId="583"/>
        </pc:sldMkLst>
      </pc:sldChg>
      <pc:sldChg chg="modSp add del mod">
        <pc:chgData name="Frosch, Michael Thye" userId="eb116a80-0527-44db-8aeb-c2215047d67b" providerId="ADAL" clId="{837594F6-3A89-4015-942B-313E22E56E39}" dt="2023-11-02T14:50:52.248" v="1773" actId="47"/>
        <pc:sldMkLst>
          <pc:docMk/>
          <pc:sldMk cId="151071815" sldId="584"/>
        </pc:sldMkLst>
        <pc:spChg chg="mod">
          <ac:chgData name="Frosch, Michael Thye" userId="eb116a80-0527-44db-8aeb-c2215047d67b" providerId="ADAL" clId="{837594F6-3A89-4015-942B-313E22E56E39}" dt="2023-11-02T14:48:19.978" v="1601" actId="1076"/>
          <ac:spMkLst>
            <pc:docMk/>
            <pc:sldMk cId="151071815" sldId="584"/>
            <ac:spMk id="3" creationId="{00000000-0000-0000-0000-000000000000}"/>
          </ac:spMkLst>
        </pc:spChg>
      </pc:sldChg>
      <pc:sldChg chg="addSp delSp modSp add mod ord delAnim modAnim">
        <pc:chgData name="Frosch, Michael Thye" userId="eb116a80-0527-44db-8aeb-c2215047d67b" providerId="ADAL" clId="{837594F6-3A89-4015-942B-313E22E56E39}" dt="2023-11-03T13:59:36.220" v="9315"/>
        <pc:sldMkLst>
          <pc:docMk/>
          <pc:sldMk cId="770310673" sldId="585"/>
        </pc:sldMkLst>
        <pc:spChg chg="add mod">
          <ac:chgData name="Frosch, Michael Thye" userId="eb116a80-0527-44db-8aeb-c2215047d67b" providerId="ADAL" clId="{837594F6-3A89-4015-942B-313E22E56E39}" dt="2023-11-02T15:42:27.775" v="2613" actId="1076"/>
          <ac:spMkLst>
            <pc:docMk/>
            <pc:sldMk cId="770310673" sldId="585"/>
            <ac:spMk id="2" creationId="{127BD263-781A-5471-B06E-C107C6CCC78B}"/>
          </ac:spMkLst>
        </pc:spChg>
        <pc:spChg chg="add mod">
          <ac:chgData name="Frosch, Michael Thye" userId="eb116a80-0527-44db-8aeb-c2215047d67b" providerId="ADAL" clId="{837594F6-3A89-4015-942B-313E22E56E39}" dt="2023-11-02T15:42:27.775" v="2613" actId="1076"/>
          <ac:spMkLst>
            <pc:docMk/>
            <pc:sldMk cId="770310673" sldId="585"/>
            <ac:spMk id="3" creationId="{38FB16E2-2D6D-81BC-1776-040D74D39E72}"/>
          </ac:spMkLst>
        </pc:spChg>
        <pc:spChg chg="mod">
          <ac:chgData name="Frosch, Michael Thye" userId="eb116a80-0527-44db-8aeb-c2215047d67b" providerId="ADAL" clId="{837594F6-3A89-4015-942B-313E22E56E39}" dt="2023-11-02T15:42:27.775" v="2613" actId="1076"/>
          <ac:spMkLst>
            <pc:docMk/>
            <pc:sldMk cId="770310673" sldId="585"/>
            <ac:spMk id="9"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10"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11"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14"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17"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18" creationId="{00000000-0000-0000-0000-000000000000}"/>
          </ac:spMkLst>
        </pc:spChg>
        <pc:spChg chg="del mod">
          <ac:chgData name="Frosch, Michael Thye" userId="eb116a80-0527-44db-8aeb-c2215047d67b" providerId="ADAL" clId="{837594F6-3A89-4015-942B-313E22E56E39}" dt="2023-11-02T15:24:03.701" v="2361" actId="478"/>
          <ac:spMkLst>
            <pc:docMk/>
            <pc:sldMk cId="770310673" sldId="585"/>
            <ac:spMk id="19" creationId="{00000000-0000-0000-0000-000000000000}"/>
          </ac:spMkLst>
        </pc:spChg>
        <pc:spChg chg="add mod">
          <ac:chgData name="Frosch, Michael Thye" userId="eb116a80-0527-44db-8aeb-c2215047d67b" providerId="ADAL" clId="{837594F6-3A89-4015-942B-313E22E56E39}" dt="2023-11-02T15:42:27.775" v="2613" actId="1076"/>
          <ac:spMkLst>
            <pc:docMk/>
            <pc:sldMk cId="770310673" sldId="585"/>
            <ac:spMk id="22" creationId="{74C19413-A6A3-5F6E-A2F6-7C2AE56BA28A}"/>
          </ac:spMkLst>
        </pc:spChg>
        <pc:spChg chg="add del mod">
          <ac:chgData name="Frosch, Michael Thye" userId="eb116a80-0527-44db-8aeb-c2215047d67b" providerId="ADAL" clId="{837594F6-3A89-4015-942B-313E22E56E39}" dt="2023-11-02T15:45:21.160" v="2744" actId="478"/>
          <ac:spMkLst>
            <pc:docMk/>
            <pc:sldMk cId="770310673" sldId="585"/>
            <ac:spMk id="23" creationId="{E7938CDD-6443-2FE2-1262-30D4703E0B5B}"/>
          </ac:spMkLst>
        </pc:spChg>
        <pc:spChg chg="mod">
          <ac:chgData name="Frosch, Michael Thye" userId="eb116a80-0527-44db-8aeb-c2215047d67b" providerId="ADAL" clId="{837594F6-3A89-4015-942B-313E22E56E39}" dt="2023-11-02T15:42:27.775" v="2613" actId="1076"/>
          <ac:spMkLst>
            <pc:docMk/>
            <pc:sldMk cId="770310673" sldId="585"/>
            <ac:spMk id="37"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39" creationId="{00000000-0000-0000-0000-000000000000}"/>
          </ac:spMkLst>
        </pc:spChg>
        <pc:spChg chg="mod">
          <ac:chgData name="Frosch, Michael Thye" userId="eb116a80-0527-44db-8aeb-c2215047d67b" providerId="ADAL" clId="{837594F6-3A89-4015-942B-313E22E56E39}" dt="2023-11-02T15:46:06.169" v="2768" actId="14100"/>
          <ac:spMkLst>
            <pc:docMk/>
            <pc:sldMk cId="770310673" sldId="585"/>
            <ac:spMk id="45"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46"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47"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49"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50"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51" creationId="{00000000-0000-0000-0000-000000000000}"/>
          </ac:spMkLst>
        </pc:spChg>
        <pc:spChg chg="del mod">
          <ac:chgData name="Frosch, Michael Thye" userId="eb116a80-0527-44db-8aeb-c2215047d67b" providerId="ADAL" clId="{837594F6-3A89-4015-942B-313E22E56E39}" dt="2023-11-02T14:53:36.023" v="1891"/>
          <ac:spMkLst>
            <pc:docMk/>
            <pc:sldMk cId="770310673" sldId="585"/>
            <ac:spMk id="52"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54"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55"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56"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57"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58"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59" creationId="{00000000-0000-0000-0000-000000000000}"/>
          </ac:spMkLst>
        </pc:spChg>
        <pc:spChg chg="del">
          <ac:chgData name="Frosch, Michael Thye" userId="eb116a80-0527-44db-8aeb-c2215047d67b" providerId="ADAL" clId="{837594F6-3A89-4015-942B-313E22E56E39}" dt="2023-11-02T15:21:15.888" v="2251" actId="478"/>
          <ac:spMkLst>
            <pc:docMk/>
            <pc:sldMk cId="770310673" sldId="585"/>
            <ac:spMk id="60"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62"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63"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69"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70"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2060"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2068"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2069"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2071"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2072"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2075"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2076"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2077"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2078"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2080"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2081" creationId="{00000000-0000-0000-0000-000000000000}"/>
          </ac:spMkLst>
        </pc:spChg>
        <pc:spChg chg="mod">
          <ac:chgData name="Frosch, Michael Thye" userId="eb116a80-0527-44db-8aeb-c2215047d67b" providerId="ADAL" clId="{837594F6-3A89-4015-942B-313E22E56E39}" dt="2023-11-02T15:42:27.775" v="2613" actId="1076"/>
          <ac:spMkLst>
            <pc:docMk/>
            <pc:sldMk cId="770310673" sldId="585"/>
            <ac:spMk id="2085" creationId="{00000000-0000-0000-0000-000000000000}"/>
          </ac:spMkLst>
        </pc:spChg>
        <pc:cxnChg chg="mod">
          <ac:chgData name="Frosch, Michael Thye" userId="eb116a80-0527-44db-8aeb-c2215047d67b" providerId="ADAL" clId="{837594F6-3A89-4015-942B-313E22E56E39}" dt="2023-11-02T15:42:27.775" v="2613" actId="1076"/>
          <ac:cxnSpMkLst>
            <pc:docMk/>
            <pc:sldMk cId="770310673" sldId="585"/>
            <ac:cxnSpMk id="7" creationId="{00000000-0000-0000-0000-000000000000}"/>
          </ac:cxnSpMkLst>
        </pc:cxnChg>
        <pc:cxnChg chg="del mod">
          <ac:chgData name="Frosch, Michael Thye" userId="eb116a80-0527-44db-8aeb-c2215047d67b" providerId="ADAL" clId="{837594F6-3A89-4015-942B-313E22E56E39}" dt="2023-11-02T14:56:07.100" v="1935" actId="478"/>
          <ac:cxnSpMkLst>
            <pc:docMk/>
            <pc:sldMk cId="770310673" sldId="585"/>
            <ac:cxnSpMk id="15" creationId="{00000000-0000-0000-0000-000000000000}"/>
          </ac:cxnSpMkLst>
        </pc:cxnChg>
        <pc:cxnChg chg="add mod">
          <ac:chgData name="Frosch, Michael Thye" userId="eb116a80-0527-44db-8aeb-c2215047d67b" providerId="ADAL" clId="{837594F6-3A89-4015-942B-313E22E56E39}" dt="2023-11-02T15:42:27.775" v="2613" actId="1076"/>
          <ac:cxnSpMkLst>
            <pc:docMk/>
            <pc:sldMk cId="770310673" sldId="585"/>
            <ac:cxnSpMk id="21" creationId="{02B68FE4-AE2C-1C8E-3B89-FABC9BF7833E}"/>
          </ac:cxnSpMkLst>
        </pc:cxnChg>
        <pc:cxnChg chg="del mod">
          <ac:chgData name="Frosch, Michael Thye" userId="eb116a80-0527-44db-8aeb-c2215047d67b" providerId="ADAL" clId="{837594F6-3A89-4015-942B-313E22E56E39}" dt="2023-11-02T15:22:22.141" v="2272" actId="478"/>
          <ac:cxnSpMkLst>
            <pc:docMk/>
            <pc:sldMk cId="770310673" sldId="585"/>
            <ac:cxnSpMk id="42" creationId="{00000000-0000-0000-0000-000000000000}"/>
          </ac:cxnSpMkLst>
        </pc:cxnChg>
      </pc:sldChg>
      <pc:sldChg chg="add ord">
        <pc:chgData name="Frosch, Michael Thye" userId="eb116a80-0527-44db-8aeb-c2215047d67b" providerId="ADAL" clId="{837594F6-3A89-4015-942B-313E22E56E39}" dt="2023-11-03T13:59:36.220" v="9315"/>
        <pc:sldMkLst>
          <pc:docMk/>
          <pc:sldMk cId="121425166" sldId="586"/>
        </pc:sldMkLst>
      </pc:sldChg>
      <pc:sldChg chg="delSp modSp add mod ord delAnim">
        <pc:chgData name="Frosch, Michael Thye" userId="eb116a80-0527-44db-8aeb-c2215047d67b" providerId="ADAL" clId="{837594F6-3A89-4015-942B-313E22E56E39}" dt="2023-11-03T13:59:36.220" v="9315"/>
        <pc:sldMkLst>
          <pc:docMk/>
          <pc:sldMk cId="957947844" sldId="587"/>
        </pc:sldMkLst>
        <pc:spChg chg="mod">
          <ac:chgData name="Frosch, Michael Thye" userId="eb116a80-0527-44db-8aeb-c2215047d67b" providerId="ADAL" clId="{837594F6-3A89-4015-942B-313E22E56E39}" dt="2023-11-02T15:27:31.549" v="2470" actId="1076"/>
          <ac:spMkLst>
            <pc:docMk/>
            <pc:sldMk cId="957947844" sldId="587"/>
            <ac:spMk id="14" creationId="{00000000-0000-0000-0000-000000000000}"/>
          </ac:spMkLst>
        </pc:spChg>
        <pc:spChg chg="mod">
          <ac:chgData name="Frosch, Michael Thye" userId="eb116a80-0527-44db-8aeb-c2215047d67b" providerId="ADAL" clId="{837594F6-3A89-4015-942B-313E22E56E39}" dt="2023-11-02T15:27:37.343" v="2472" actId="1076"/>
          <ac:spMkLst>
            <pc:docMk/>
            <pc:sldMk cId="957947844" sldId="587"/>
            <ac:spMk id="17" creationId="{00000000-0000-0000-0000-000000000000}"/>
          </ac:spMkLst>
        </pc:spChg>
        <pc:spChg chg="mod">
          <ac:chgData name="Frosch, Michael Thye" userId="eb116a80-0527-44db-8aeb-c2215047d67b" providerId="ADAL" clId="{837594F6-3A89-4015-942B-313E22E56E39}" dt="2023-11-02T15:27:43.048" v="2473" actId="1076"/>
          <ac:spMkLst>
            <pc:docMk/>
            <pc:sldMk cId="957947844" sldId="587"/>
            <ac:spMk id="19" creationId="{00000000-0000-0000-0000-000000000000}"/>
          </ac:spMkLst>
        </pc:spChg>
        <pc:spChg chg="mod">
          <ac:chgData name="Frosch, Michael Thye" userId="eb116a80-0527-44db-8aeb-c2215047d67b" providerId="ADAL" clId="{837594F6-3A89-4015-942B-313E22E56E39}" dt="2023-11-02T15:46:42.184" v="2772" actId="14100"/>
          <ac:spMkLst>
            <pc:docMk/>
            <pc:sldMk cId="957947844" sldId="587"/>
            <ac:spMk id="51" creationId="{00000000-0000-0000-0000-000000000000}"/>
          </ac:spMkLst>
        </pc:spChg>
        <pc:spChg chg="del">
          <ac:chgData name="Frosch, Michael Thye" userId="eb116a80-0527-44db-8aeb-c2215047d67b" providerId="ADAL" clId="{837594F6-3A89-4015-942B-313E22E56E39}" dt="2023-11-02T15:46:49.606" v="2773" actId="478"/>
          <ac:spMkLst>
            <pc:docMk/>
            <pc:sldMk cId="957947844" sldId="587"/>
            <ac:spMk id="61" creationId="{00000000-0000-0000-0000-000000000000}"/>
          </ac:spMkLst>
        </pc:spChg>
        <pc:spChg chg="del">
          <ac:chgData name="Frosch, Michael Thye" userId="eb116a80-0527-44db-8aeb-c2215047d67b" providerId="ADAL" clId="{837594F6-3A89-4015-942B-313E22E56E39}" dt="2023-11-02T15:47:04.408" v="2777" actId="478"/>
          <ac:spMkLst>
            <pc:docMk/>
            <pc:sldMk cId="957947844" sldId="587"/>
            <ac:spMk id="62" creationId="{00000000-0000-0000-0000-000000000000}"/>
          </ac:spMkLst>
        </pc:spChg>
        <pc:spChg chg="del">
          <ac:chgData name="Frosch, Michael Thye" userId="eb116a80-0527-44db-8aeb-c2215047d67b" providerId="ADAL" clId="{837594F6-3A89-4015-942B-313E22E56E39}" dt="2023-11-02T15:46:54.744" v="2775" actId="478"/>
          <ac:spMkLst>
            <pc:docMk/>
            <pc:sldMk cId="957947844" sldId="587"/>
            <ac:spMk id="63" creationId="{00000000-0000-0000-0000-000000000000}"/>
          </ac:spMkLst>
        </pc:spChg>
        <pc:spChg chg="del">
          <ac:chgData name="Frosch, Michael Thye" userId="eb116a80-0527-44db-8aeb-c2215047d67b" providerId="ADAL" clId="{837594F6-3A89-4015-942B-313E22E56E39}" dt="2023-11-02T15:47:11.651" v="2779" actId="478"/>
          <ac:spMkLst>
            <pc:docMk/>
            <pc:sldMk cId="957947844" sldId="587"/>
            <ac:spMk id="65" creationId="{00000000-0000-0000-0000-000000000000}"/>
          </ac:spMkLst>
        </pc:spChg>
        <pc:spChg chg="del">
          <ac:chgData name="Frosch, Michael Thye" userId="eb116a80-0527-44db-8aeb-c2215047d67b" providerId="ADAL" clId="{837594F6-3A89-4015-942B-313E22E56E39}" dt="2023-11-02T15:46:51.336" v="2774" actId="478"/>
          <ac:spMkLst>
            <pc:docMk/>
            <pc:sldMk cId="957947844" sldId="587"/>
            <ac:spMk id="66" creationId="{00000000-0000-0000-0000-000000000000}"/>
          </ac:spMkLst>
        </pc:spChg>
        <pc:spChg chg="mod">
          <ac:chgData name="Frosch, Michael Thye" userId="eb116a80-0527-44db-8aeb-c2215047d67b" providerId="ADAL" clId="{837594F6-3A89-4015-942B-313E22E56E39}" dt="2023-11-02T15:27:25.989" v="2468" actId="1076"/>
          <ac:spMkLst>
            <pc:docMk/>
            <pc:sldMk cId="957947844" sldId="587"/>
            <ac:spMk id="69" creationId="{00000000-0000-0000-0000-000000000000}"/>
          </ac:spMkLst>
        </pc:spChg>
        <pc:spChg chg="del mod">
          <ac:chgData name="Frosch, Michael Thye" userId="eb116a80-0527-44db-8aeb-c2215047d67b" providerId="ADAL" clId="{837594F6-3A89-4015-942B-313E22E56E39}" dt="2023-11-02T15:47:22.762" v="2783" actId="478"/>
          <ac:spMkLst>
            <pc:docMk/>
            <pc:sldMk cId="957947844" sldId="587"/>
            <ac:spMk id="71" creationId="{00000000-0000-0000-0000-000000000000}"/>
          </ac:spMkLst>
        </pc:spChg>
        <pc:spChg chg="mod">
          <ac:chgData name="Frosch, Michael Thye" userId="eb116a80-0527-44db-8aeb-c2215047d67b" providerId="ADAL" clId="{837594F6-3A89-4015-942B-313E22E56E39}" dt="2023-11-02T15:47:17.763" v="2780" actId="14100"/>
          <ac:spMkLst>
            <pc:docMk/>
            <pc:sldMk cId="957947844" sldId="587"/>
            <ac:spMk id="79" creationId="{00000000-0000-0000-0000-000000000000}"/>
          </ac:spMkLst>
        </pc:spChg>
        <pc:spChg chg="del">
          <ac:chgData name="Frosch, Michael Thye" userId="eb116a80-0527-44db-8aeb-c2215047d67b" providerId="ADAL" clId="{837594F6-3A89-4015-942B-313E22E56E39}" dt="2023-11-02T15:46:57.180" v="2776" actId="478"/>
          <ac:spMkLst>
            <pc:docMk/>
            <pc:sldMk cId="957947844" sldId="587"/>
            <ac:spMk id="84" creationId="{00000000-0000-0000-0000-000000000000}"/>
          </ac:spMkLst>
        </pc:spChg>
        <pc:spChg chg="del">
          <ac:chgData name="Frosch, Michael Thye" userId="eb116a80-0527-44db-8aeb-c2215047d67b" providerId="ADAL" clId="{837594F6-3A89-4015-942B-313E22E56E39}" dt="2023-11-02T15:47:19.130" v="2781" actId="478"/>
          <ac:spMkLst>
            <pc:docMk/>
            <pc:sldMk cId="957947844" sldId="587"/>
            <ac:spMk id="88" creationId="{00000000-0000-0000-0000-000000000000}"/>
          </ac:spMkLst>
        </pc:spChg>
        <pc:spChg chg="mod">
          <ac:chgData name="Frosch, Michael Thye" userId="eb116a80-0527-44db-8aeb-c2215047d67b" providerId="ADAL" clId="{837594F6-3A89-4015-942B-313E22E56E39}" dt="2023-11-02T15:27:09.602" v="2454" actId="20577"/>
          <ac:spMkLst>
            <pc:docMk/>
            <pc:sldMk cId="957947844" sldId="587"/>
            <ac:spMk id="2069" creationId="{00000000-0000-0000-0000-000000000000}"/>
          </ac:spMkLst>
        </pc:spChg>
        <pc:spChg chg="mod">
          <ac:chgData name="Frosch, Michael Thye" userId="eb116a80-0527-44db-8aeb-c2215047d67b" providerId="ADAL" clId="{837594F6-3A89-4015-942B-313E22E56E39}" dt="2023-11-02T15:27:16.582" v="2466" actId="20577"/>
          <ac:spMkLst>
            <pc:docMk/>
            <pc:sldMk cId="957947844" sldId="587"/>
            <ac:spMk id="2072" creationId="{00000000-0000-0000-0000-000000000000}"/>
          </ac:spMkLst>
        </pc:spChg>
        <pc:cxnChg chg="del mod">
          <ac:chgData name="Frosch, Michael Thye" userId="eb116a80-0527-44db-8aeb-c2215047d67b" providerId="ADAL" clId="{837594F6-3A89-4015-942B-313E22E56E39}" dt="2023-11-02T15:47:06.667" v="2778" actId="478"/>
          <ac:cxnSpMkLst>
            <pc:docMk/>
            <pc:sldMk cId="957947844" sldId="587"/>
            <ac:cxnSpMk id="24" creationId="{00000000-0000-0000-0000-000000000000}"/>
          </ac:cxnSpMkLst>
        </pc:cxnChg>
      </pc:sldChg>
      <pc:sldChg chg="add del">
        <pc:chgData name="Frosch, Michael Thye" userId="eb116a80-0527-44db-8aeb-c2215047d67b" providerId="ADAL" clId="{837594F6-3A89-4015-942B-313E22E56E39}" dt="2023-11-02T16:11:26.897" v="2996" actId="47"/>
        <pc:sldMkLst>
          <pc:docMk/>
          <pc:sldMk cId="762434981" sldId="588"/>
        </pc:sldMkLst>
      </pc:sldChg>
      <pc:sldChg chg="add del">
        <pc:chgData name="Frosch, Michael Thye" userId="eb116a80-0527-44db-8aeb-c2215047d67b" providerId="ADAL" clId="{837594F6-3A89-4015-942B-313E22E56E39}" dt="2023-11-02T16:11:26.897" v="2996" actId="47"/>
        <pc:sldMkLst>
          <pc:docMk/>
          <pc:sldMk cId="1583624922" sldId="589"/>
        </pc:sldMkLst>
      </pc:sldChg>
      <pc:sldChg chg="add del">
        <pc:chgData name="Frosch, Michael Thye" userId="eb116a80-0527-44db-8aeb-c2215047d67b" providerId="ADAL" clId="{837594F6-3A89-4015-942B-313E22E56E39}" dt="2023-11-02T16:13:16.951" v="3004" actId="47"/>
        <pc:sldMkLst>
          <pc:docMk/>
          <pc:sldMk cId="3392515040" sldId="590"/>
        </pc:sldMkLst>
      </pc:sldChg>
      <pc:sldChg chg="add del">
        <pc:chgData name="Frosch, Michael Thye" userId="eb116a80-0527-44db-8aeb-c2215047d67b" providerId="ADAL" clId="{837594F6-3A89-4015-942B-313E22E56E39}" dt="2023-11-03T10:04:08.897" v="5337" actId="47"/>
        <pc:sldMkLst>
          <pc:docMk/>
          <pc:sldMk cId="4262970428" sldId="591"/>
        </pc:sldMkLst>
      </pc:sldChg>
      <pc:sldChg chg="add del">
        <pc:chgData name="Frosch, Michael Thye" userId="eb116a80-0527-44db-8aeb-c2215047d67b" providerId="ADAL" clId="{837594F6-3A89-4015-942B-313E22E56E39}" dt="2023-11-03T11:22:34.548" v="7450" actId="47"/>
        <pc:sldMkLst>
          <pc:docMk/>
          <pc:sldMk cId="2386641824" sldId="592"/>
        </pc:sldMkLst>
      </pc:sldChg>
      <pc:sldChg chg="add del">
        <pc:chgData name="Frosch, Michael Thye" userId="eb116a80-0527-44db-8aeb-c2215047d67b" providerId="ADAL" clId="{837594F6-3A89-4015-942B-313E22E56E39}" dt="2023-11-03T11:22:34.548" v="7450" actId="47"/>
        <pc:sldMkLst>
          <pc:docMk/>
          <pc:sldMk cId="543845081" sldId="593"/>
        </pc:sldMkLst>
      </pc:sldChg>
      <pc:sldChg chg="add del">
        <pc:chgData name="Frosch, Michael Thye" userId="eb116a80-0527-44db-8aeb-c2215047d67b" providerId="ADAL" clId="{837594F6-3A89-4015-942B-313E22E56E39}" dt="2023-11-03T11:22:34.548" v="7450" actId="47"/>
        <pc:sldMkLst>
          <pc:docMk/>
          <pc:sldMk cId="2902412322" sldId="594"/>
        </pc:sldMkLst>
      </pc:sldChg>
      <pc:sldChg chg="add del">
        <pc:chgData name="Frosch, Michael Thye" userId="eb116a80-0527-44db-8aeb-c2215047d67b" providerId="ADAL" clId="{837594F6-3A89-4015-942B-313E22E56E39}" dt="2023-11-03T11:22:34.548" v="7450" actId="47"/>
        <pc:sldMkLst>
          <pc:docMk/>
          <pc:sldMk cId="3551200691" sldId="595"/>
        </pc:sldMkLst>
      </pc:sldChg>
      <pc:sldChg chg="add">
        <pc:chgData name="Frosch, Michael Thye" userId="eb116a80-0527-44db-8aeb-c2215047d67b" providerId="ADAL" clId="{837594F6-3A89-4015-942B-313E22E56E39}" dt="2023-11-02T13:51:12.090" v="6"/>
        <pc:sldMkLst>
          <pc:docMk/>
          <pc:sldMk cId="1383298705" sldId="597"/>
        </pc:sldMkLst>
      </pc:sldChg>
      <pc:sldChg chg="modSp add mod modAnim">
        <pc:chgData name="Frosch, Michael Thye" userId="eb116a80-0527-44db-8aeb-c2215047d67b" providerId="ADAL" clId="{837594F6-3A89-4015-942B-313E22E56E39}" dt="2023-11-09T15:22:12.565" v="11358" actId="20577"/>
        <pc:sldMkLst>
          <pc:docMk/>
          <pc:sldMk cId="1129032858" sldId="598"/>
        </pc:sldMkLst>
        <pc:spChg chg="mod">
          <ac:chgData name="Frosch, Michael Thye" userId="eb116a80-0527-44db-8aeb-c2215047d67b" providerId="ADAL" clId="{837594F6-3A89-4015-942B-313E22E56E39}" dt="2023-11-03T13:08:33.916" v="8804" actId="1076"/>
          <ac:spMkLst>
            <pc:docMk/>
            <pc:sldMk cId="1129032858" sldId="598"/>
            <ac:spMk id="2" creationId="{00000000-0000-0000-0000-000000000000}"/>
          </ac:spMkLst>
        </pc:spChg>
        <pc:spChg chg="mod">
          <ac:chgData name="Frosch, Michael Thye" userId="eb116a80-0527-44db-8aeb-c2215047d67b" providerId="ADAL" clId="{837594F6-3A89-4015-942B-313E22E56E39}" dt="2023-11-09T15:22:12.565" v="11358" actId="20577"/>
          <ac:spMkLst>
            <pc:docMk/>
            <pc:sldMk cId="1129032858" sldId="598"/>
            <ac:spMk id="4" creationId="{00000000-0000-0000-0000-000000000000}"/>
          </ac:spMkLst>
        </pc:spChg>
        <pc:spChg chg="mod">
          <ac:chgData name="Frosch, Michael Thye" userId="eb116a80-0527-44db-8aeb-c2215047d67b" providerId="ADAL" clId="{837594F6-3A89-4015-942B-313E22E56E39}" dt="2023-11-05T10:39:39.567" v="10710" actId="20577"/>
          <ac:spMkLst>
            <pc:docMk/>
            <pc:sldMk cId="1129032858" sldId="598"/>
            <ac:spMk id="7" creationId="{00000000-0000-0000-0000-000000000000}"/>
          </ac:spMkLst>
        </pc:spChg>
      </pc:sldChg>
      <pc:sldChg chg="addSp delSp modSp add mod modAnim">
        <pc:chgData name="Frosch, Michael Thye" userId="eb116a80-0527-44db-8aeb-c2215047d67b" providerId="ADAL" clId="{837594F6-3A89-4015-942B-313E22E56E39}" dt="2023-11-09T15:22:41.520" v="11367" actId="20577"/>
        <pc:sldMkLst>
          <pc:docMk/>
          <pc:sldMk cId="2414760460" sldId="599"/>
        </pc:sldMkLst>
        <pc:spChg chg="add mod">
          <ac:chgData name="Frosch, Michael Thye" userId="eb116a80-0527-44db-8aeb-c2215047d67b" providerId="ADAL" clId="{837594F6-3A89-4015-942B-313E22E56E39}" dt="2023-11-03T13:11:47.016" v="8834" actId="1076"/>
          <ac:spMkLst>
            <pc:docMk/>
            <pc:sldMk cId="2414760460" sldId="599"/>
            <ac:spMk id="2" creationId="{A657539C-9BC8-B866-C128-0A2A74FAB923}"/>
          </ac:spMkLst>
        </pc:spChg>
        <pc:spChg chg="del">
          <ac:chgData name="Frosch, Michael Thye" userId="eb116a80-0527-44db-8aeb-c2215047d67b" providerId="ADAL" clId="{837594F6-3A89-4015-942B-313E22E56E39}" dt="2023-11-03T11:25:14.938" v="7483" actId="478"/>
          <ac:spMkLst>
            <pc:docMk/>
            <pc:sldMk cId="2414760460" sldId="599"/>
            <ac:spMk id="3" creationId="{00000000-0000-0000-0000-000000000000}"/>
          </ac:spMkLst>
        </pc:spChg>
        <pc:spChg chg="mod">
          <ac:chgData name="Frosch, Michael Thye" userId="eb116a80-0527-44db-8aeb-c2215047d67b" providerId="ADAL" clId="{837594F6-3A89-4015-942B-313E22E56E39}" dt="2023-11-09T15:22:41.520" v="11367" actId="20577"/>
          <ac:spMkLst>
            <pc:docMk/>
            <pc:sldMk cId="2414760460" sldId="599"/>
            <ac:spMk id="4" creationId="{00000000-0000-0000-0000-000000000000}"/>
          </ac:spMkLst>
        </pc:spChg>
        <pc:spChg chg="mod">
          <ac:chgData name="Frosch, Michael Thye" userId="eb116a80-0527-44db-8aeb-c2215047d67b" providerId="ADAL" clId="{837594F6-3A89-4015-942B-313E22E56E39}" dt="2023-11-03T11:24:48.979" v="7477" actId="207"/>
          <ac:spMkLst>
            <pc:docMk/>
            <pc:sldMk cId="2414760460" sldId="599"/>
            <ac:spMk id="5" creationId="{00000000-0000-0000-0000-000000000000}"/>
          </ac:spMkLst>
        </pc:spChg>
        <pc:spChg chg="mod">
          <ac:chgData name="Frosch, Michael Thye" userId="eb116a80-0527-44db-8aeb-c2215047d67b" providerId="ADAL" clId="{837594F6-3A89-4015-942B-313E22E56E39}" dt="2023-11-03T13:11:09.854" v="8827" actId="1076"/>
          <ac:spMkLst>
            <pc:docMk/>
            <pc:sldMk cId="2414760460" sldId="599"/>
            <ac:spMk id="6" creationId="{00000000-0000-0000-0000-000000000000}"/>
          </ac:spMkLst>
        </pc:spChg>
        <pc:spChg chg="add mod">
          <ac:chgData name="Frosch, Michael Thye" userId="eb116a80-0527-44db-8aeb-c2215047d67b" providerId="ADAL" clId="{837594F6-3A89-4015-942B-313E22E56E39}" dt="2023-11-03T13:12:52.486" v="8861" actId="1076"/>
          <ac:spMkLst>
            <pc:docMk/>
            <pc:sldMk cId="2414760460" sldId="599"/>
            <ac:spMk id="7" creationId="{93025359-41FF-52BE-35E2-AEFA71DC459D}"/>
          </ac:spMkLst>
        </pc:spChg>
        <pc:spChg chg="mod">
          <ac:chgData name="Frosch, Michael Thye" userId="eb116a80-0527-44db-8aeb-c2215047d67b" providerId="ADAL" clId="{837594F6-3A89-4015-942B-313E22E56E39}" dt="2023-11-05T10:39:55.421" v="10711" actId="6549"/>
          <ac:spMkLst>
            <pc:docMk/>
            <pc:sldMk cId="2414760460" sldId="599"/>
            <ac:spMk id="8" creationId="{00000000-0000-0000-0000-000000000000}"/>
          </ac:spMkLst>
        </pc:spChg>
        <pc:spChg chg="add mod">
          <ac:chgData name="Frosch, Michael Thye" userId="eb116a80-0527-44db-8aeb-c2215047d67b" providerId="ADAL" clId="{837594F6-3A89-4015-942B-313E22E56E39}" dt="2023-11-05T10:40:44.927" v="10733" actId="20577"/>
          <ac:spMkLst>
            <pc:docMk/>
            <pc:sldMk cId="2414760460" sldId="599"/>
            <ac:spMk id="9" creationId="{14E3D52E-DCFB-B918-EE0E-F52B9DE4367D}"/>
          </ac:spMkLst>
        </pc:spChg>
        <pc:spChg chg="add mod">
          <ac:chgData name="Frosch, Michael Thye" userId="eb116a80-0527-44db-8aeb-c2215047d67b" providerId="ADAL" clId="{837594F6-3A89-4015-942B-313E22E56E39}" dt="2023-11-03T11:25:51.933" v="7490" actId="1076"/>
          <ac:spMkLst>
            <pc:docMk/>
            <pc:sldMk cId="2414760460" sldId="599"/>
            <ac:spMk id="10" creationId="{29428614-FF6C-9E61-A771-69A29B542578}"/>
          </ac:spMkLst>
        </pc:spChg>
        <pc:spChg chg="add mod">
          <ac:chgData name="Frosch, Michael Thye" userId="eb116a80-0527-44db-8aeb-c2215047d67b" providerId="ADAL" clId="{837594F6-3A89-4015-942B-313E22E56E39}" dt="2023-11-03T11:25:51.933" v="7490" actId="1076"/>
          <ac:spMkLst>
            <pc:docMk/>
            <pc:sldMk cId="2414760460" sldId="599"/>
            <ac:spMk id="11" creationId="{06F29B61-D443-5BED-6056-0387149326F8}"/>
          </ac:spMkLst>
        </pc:spChg>
        <pc:spChg chg="mod">
          <ac:chgData name="Frosch, Michael Thye" userId="eb116a80-0527-44db-8aeb-c2215047d67b" providerId="ADAL" clId="{837594F6-3A89-4015-942B-313E22E56E39}" dt="2023-11-03T13:11:14.762" v="8828" actId="108"/>
          <ac:spMkLst>
            <pc:docMk/>
            <pc:sldMk cId="2414760460" sldId="599"/>
            <ac:spMk id="14" creationId="{00000000-0000-0000-0000-000000000000}"/>
          </ac:spMkLst>
        </pc:spChg>
        <pc:spChg chg="mod">
          <ac:chgData name="Frosch, Michael Thye" userId="eb116a80-0527-44db-8aeb-c2215047d67b" providerId="ADAL" clId="{837594F6-3A89-4015-942B-313E22E56E39}" dt="2023-11-03T11:23:19.284" v="7457" actId="1076"/>
          <ac:spMkLst>
            <pc:docMk/>
            <pc:sldMk cId="2414760460" sldId="599"/>
            <ac:spMk id="18" creationId="{00000000-0000-0000-0000-000000000000}"/>
          </ac:spMkLst>
        </pc:spChg>
        <pc:spChg chg="mod">
          <ac:chgData name="Frosch, Michael Thye" userId="eb116a80-0527-44db-8aeb-c2215047d67b" providerId="ADAL" clId="{837594F6-3A89-4015-942B-313E22E56E39}" dt="2023-11-03T11:24:56.925" v="7479" actId="207"/>
          <ac:spMkLst>
            <pc:docMk/>
            <pc:sldMk cId="2414760460" sldId="599"/>
            <ac:spMk id="19" creationId="{00000000-0000-0000-0000-000000000000}"/>
          </ac:spMkLst>
        </pc:spChg>
        <pc:spChg chg="mod">
          <ac:chgData name="Frosch, Michael Thye" userId="eb116a80-0527-44db-8aeb-c2215047d67b" providerId="ADAL" clId="{837594F6-3A89-4015-942B-313E22E56E39}" dt="2023-11-03T11:25:00.258" v="7480" actId="207"/>
          <ac:spMkLst>
            <pc:docMk/>
            <pc:sldMk cId="2414760460" sldId="599"/>
            <ac:spMk id="20" creationId="{00000000-0000-0000-0000-000000000000}"/>
          </ac:spMkLst>
        </pc:spChg>
        <pc:spChg chg="mod">
          <ac:chgData name="Frosch, Michael Thye" userId="eb116a80-0527-44db-8aeb-c2215047d67b" providerId="ADAL" clId="{837594F6-3A89-4015-942B-313E22E56E39}" dt="2023-11-03T13:12:50.254" v="8860" actId="1076"/>
          <ac:spMkLst>
            <pc:docMk/>
            <pc:sldMk cId="2414760460" sldId="599"/>
            <ac:spMk id="21" creationId="{00000000-0000-0000-0000-000000000000}"/>
          </ac:spMkLst>
        </pc:spChg>
        <pc:spChg chg="mod">
          <ac:chgData name="Frosch, Michael Thye" userId="eb116a80-0527-44db-8aeb-c2215047d67b" providerId="ADAL" clId="{837594F6-3A89-4015-942B-313E22E56E39}" dt="2023-11-05T10:40:35.492" v="10718" actId="20577"/>
          <ac:spMkLst>
            <pc:docMk/>
            <pc:sldMk cId="2414760460" sldId="599"/>
            <ac:spMk id="22" creationId="{00000000-0000-0000-0000-000000000000}"/>
          </ac:spMkLst>
        </pc:spChg>
        <pc:spChg chg="mod">
          <ac:chgData name="Frosch, Michael Thye" userId="eb116a80-0527-44db-8aeb-c2215047d67b" providerId="ADAL" clId="{837594F6-3A89-4015-942B-313E22E56E39}" dt="2023-11-03T13:11:50.006" v="8835" actId="1076"/>
          <ac:spMkLst>
            <pc:docMk/>
            <pc:sldMk cId="2414760460" sldId="599"/>
            <ac:spMk id="23" creationId="{00000000-0000-0000-0000-000000000000}"/>
          </ac:spMkLst>
        </pc:spChg>
        <pc:spChg chg="mod">
          <ac:chgData name="Frosch, Michael Thye" userId="eb116a80-0527-44db-8aeb-c2215047d67b" providerId="ADAL" clId="{837594F6-3A89-4015-942B-313E22E56E39}" dt="2023-11-03T13:08:29.789" v="8803" actId="1076"/>
          <ac:spMkLst>
            <pc:docMk/>
            <pc:sldMk cId="2414760460" sldId="599"/>
            <ac:spMk id="24" creationId="{00000000-0000-0000-0000-000000000000}"/>
          </ac:spMkLst>
        </pc:spChg>
      </pc:sldChg>
      <pc:sldChg chg="add del">
        <pc:chgData name="Frosch, Michael Thye" userId="eb116a80-0527-44db-8aeb-c2215047d67b" providerId="ADAL" clId="{837594F6-3A89-4015-942B-313E22E56E39}" dt="2023-11-03T11:19:17.837" v="7439" actId="47"/>
        <pc:sldMkLst>
          <pc:docMk/>
          <pc:sldMk cId="1999298130" sldId="600"/>
        </pc:sldMkLst>
      </pc:sldChg>
      <pc:sldChg chg="add del">
        <pc:chgData name="Frosch, Michael Thye" userId="eb116a80-0527-44db-8aeb-c2215047d67b" providerId="ADAL" clId="{837594F6-3A89-4015-942B-313E22E56E39}" dt="2023-11-03T11:19:17.837" v="7439" actId="47"/>
        <pc:sldMkLst>
          <pc:docMk/>
          <pc:sldMk cId="318749454" sldId="601"/>
        </pc:sldMkLst>
      </pc:sldChg>
      <pc:sldChg chg="add del">
        <pc:chgData name="Frosch, Michael Thye" userId="eb116a80-0527-44db-8aeb-c2215047d67b" providerId="ADAL" clId="{837594F6-3A89-4015-942B-313E22E56E39}" dt="2023-11-03T11:19:17.837" v="7439" actId="47"/>
        <pc:sldMkLst>
          <pc:docMk/>
          <pc:sldMk cId="2795236434" sldId="602"/>
        </pc:sldMkLst>
      </pc:sldChg>
      <pc:sldChg chg="add del">
        <pc:chgData name="Frosch, Michael Thye" userId="eb116a80-0527-44db-8aeb-c2215047d67b" providerId="ADAL" clId="{837594F6-3A89-4015-942B-313E22E56E39}" dt="2023-11-03T11:19:17.837" v="7439" actId="47"/>
        <pc:sldMkLst>
          <pc:docMk/>
          <pc:sldMk cId="1332780669" sldId="603"/>
        </pc:sldMkLst>
      </pc:sldChg>
      <pc:sldChg chg="add del">
        <pc:chgData name="Frosch, Michael Thye" userId="eb116a80-0527-44db-8aeb-c2215047d67b" providerId="ADAL" clId="{837594F6-3A89-4015-942B-313E22E56E39}" dt="2023-11-03T13:06:54.146" v="8787" actId="47"/>
        <pc:sldMkLst>
          <pc:docMk/>
          <pc:sldMk cId="1753878460" sldId="931"/>
        </pc:sldMkLst>
      </pc:sldChg>
      <pc:sldChg chg="add del">
        <pc:chgData name="Frosch, Michael Thye" userId="eb116a80-0527-44db-8aeb-c2215047d67b" providerId="ADAL" clId="{837594F6-3A89-4015-942B-313E22E56E39}" dt="2023-11-03T13:06:54.146" v="8787" actId="47"/>
        <pc:sldMkLst>
          <pc:docMk/>
          <pc:sldMk cId="516153446" sldId="932"/>
        </pc:sldMkLst>
      </pc:sldChg>
      <pc:sldChg chg="del">
        <pc:chgData name="Frosch, Michael Thye" userId="eb116a80-0527-44db-8aeb-c2215047d67b" providerId="ADAL" clId="{837594F6-3A89-4015-942B-313E22E56E39}" dt="2023-11-03T13:06:54.146" v="8787" actId="47"/>
        <pc:sldMkLst>
          <pc:docMk/>
          <pc:sldMk cId="3789940839" sldId="935"/>
        </pc:sldMkLst>
      </pc:sldChg>
      <pc:sldChg chg="del">
        <pc:chgData name="Frosch, Michael Thye" userId="eb116a80-0527-44db-8aeb-c2215047d67b" providerId="ADAL" clId="{837594F6-3A89-4015-942B-313E22E56E39}" dt="2023-11-03T13:06:54.146" v="8787" actId="47"/>
        <pc:sldMkLst>
          <pc:docMk/>
          <pc:sldMk cId="4088662572" sldId="936"/>
        </pc:sldMkLst>
      </pc:sldChg>
      <pc:sldChg chg="del">
        <pc:chgData name="Frosch, Michael Thye" userId="eb116a80-0527-44db-8aeb-c2215047d67b" providerId="ADAL" clId="{837594F6-3A89-4015-942B-313E22E56E39}" dt="2023-11-03T13:06:54.146" v="8787" actId="47"/>
        <pc:sldMkLst>
          <pc:docMk/>
          <pc:sldMk cId="564171769" sldId="937"/>
        </pc:sldMkLst>
      </pc:sldChg>
      <pc:sldChg chg="del">
        <pc:chgData name="Frosch, Michael Thye" userId="eb116a80-0527-44db-8aeb-c2215047d67b" providerId="ADAL" clId="{837594F6-3A89-4015-942B-313E22E56E39}" dt="2023-11-03T13:06:54.146" v="8787" actId="47"/>
        <pc:sldMkLst>
          <pc:docMk/>
          <pc:sldMk cId="1973407150" sldId="938"/>
        </pc:sldMkLst>
      </pc:sldChg>
      <pc:sldChg chg="del">
        <pc:chgData name="Frosch, Michael Thye" userId="eb116a80-0527-44db-8aeb-c2215047d67b" providerId="ADAL" clId="{837594F6-3A89-4015-942B-313E22E56E39}" dt="2023-11-03T13:06:54.146" v="8787" actId="47"/>
        <pc:sldMkLst>
          <pc:docMk/>
          <pc:sldMk cId="2427338491" sldId="939"/>
        </pc:sldMkLst>
      </pc:sldChg>
      <pc:sldChg chg="del">
        <pc:chgData name="Frosch, Michael Thye" userId="eb116a80-0527-44db-8aeb-c2215047d67b" providerId="ADAL" clId="{837594F6-3A89-4015-942B-313E22E56E39}" dt="2023-11-03T13:06:54.146" v="8787" actId="47"/>
        <pc:sldMkLst>
          <pc:docMk/>
          <pc:sldMk cId="3694244480" sldId="940"/>
        </pc:sldMkLst>
      </pc:sldChg>
      <pc:sldChg chg="del">
        <pc:chgData name="Frosch, Michael Thye" userId="eb116a80-0527-44db-8aeb-c2215047d67b" providerId="ADAL" clId="{837594F6-3A89-4015-942B-313E22E56E39}" dt="2023-11-03T13:06:54.146" v="8787" actId="47"/>
        <pc:sldMkLst>
          <pc:docMk/>
          <pc:sldMk cId="2105750913" sldId="942"/>
        </pc:sldMkLst>
      </pc:sldChg>
      <pc:sldChg chg="del">
        <pc:chgData name="Frosch, Michael Thye" userId="eb116a80-0527-44db-8aeb-c2215047d67b" providerId="ADAL" clId="{837594F6-3A89-4015-942B-313E22E56E39}" dt="2023-11-03T13:06:54.146" v="8787" actId="47"/>
        <pc:sldMkLst>
          <pc:docMk/>
          <pc:sldMk cId="3332050567" sldId="944"/>
        </pc:sldMkLst>
      </pc:sldChg>
      <pc:sldChg chg="del">
        <pc:chgData name="Frosch, Michael Thye" userId="eb116a80-0527-44db-8aeb-c2215047d67b" providerId="ADAL" clId="{837594F6-3A89-4015-942B-313E22E56E39}" dt="2023-11-03T13:06:54.146" v="8787" actId="47"/>
        <pc:sldMkLst>
          <pc:docMk/>
          <pc:sldMk cId="1268738594" sldId="945"/>
        </pc:sldMkLst>
      </pc:sldChg>
      <pc:sldChg chg="del">
        <pc:chgData name="Frosch, Michael Thye" userId="eb116a80-0527-44db-8aeb-c2215047d67b" providerId="ADAL" clId="{837594F6-3A89-4015-942B-313E22E56E39}" dt="2023-11-03T13:06:54.146" v="8787" actId="47"/>
        <pc:sldMkLst>
          <pc:docMk/>
          <pc:sldMk cId="537161676" sldId="952"/>
        </pc:sldMkLst>
      </pc:sldChg>
      <pc:sldChg chg="del">
        <pc:chgData name="Frosch, Michael Thye" userId="eb116a80-0527-44db-8aeb-c2215047d67b" providerId="ADAL" clId="{837594F6-3A89-4015-942B-313E22E56E39}" dt="2023-11-03T13:06:54.146" v="8787" actId="47"/>
        <pc:sldMkLst>
          <pc:docMk/>
          <pc:sldMk cId="249895397" sldId="956"/>
        </pc:sldMkLst>
      </pc:sldChg>
      <pc:sldChg chg="del">
        <pc:chgData name="Frosch, Michael Thye" userId="eb116a80-0527-44db-8aeb-c2215047d67b" providerId="ADAL" clId="{837594F6-3A89-4015-942B-313E22E56E39}" dt="2023-11-03T13:06:54.146" v="8787" actId="47"/>
        <pc:sldMkLst>
          <pc:docMk/>
          <pc:sldMk cId="1561406321" sldId="957"/>
        </pc:sldMkLst>
      </pc:sldChg>
      <pc:sldChg chg="del">
        <pc:chgData name="Frosch, Michael Thye" userId="eb116a80-0527-44db-8aeb-c2215047d67b" providerId="ADAL" clId="{837594F6-3A89-4015-942B-313E22E56E39}" dt="2023-11-03T13:06:54.146" v="8787" actId="47"/>
        <pc:sldMkLst>
          <pc:docMk/>
          <pc:sldMk cId="4109947972" sldId="1373"/>
        </pc:sldMkLst>
      </pc:sldChg>
      <pc:sldChg chg="del">
        <pc:chgData name="Frosch, Michael Thye" userId="eb116a80-0527-44db-8aeb-c2215047d67b" providerId="ADAL" clId="{837594F6-3A89-4015-942B-313E22E56E39}" dt="2023-11-03T13:06:54.146" v="8787" actId="47"/>
        <pc:sldMkLst>
          <pc:docMk/>
          <pc:sldMk cId="4228391190" sldId="1374"/>
        </pc:sldMkLst>
      </pc:sldChg>
      <pc:sldChg chg="del">
        <pc:chgData name="Frosch, Michael Thye" userId="eb116a80-0527-44db-8aeb-c2215047d67b" providerId="ADAL" clId="{837594F6-3A89-4015-942B-313E22E56E39}" dt="2023-11-03T13:06:54.146" v="8787" actId="47"/>
        <pc:sldMkLst>
          <pc:docMk/>
          <pc:sldMk cId="2547157133" sldId="1375"/>
        </pc:sldMkLst>
      </pc:sldChg>
      <pc:sldChg chg="del">
        <pc:chgData name="Frosch, Michael Thye" userId="eb116a80-0527-44db-8aeb-c2215047d67b" providerId="ADAL" clId="{837594F6-3A89-4015-942B-313E22E56E39}" dt="2023-11-03T13:06:54.146" v="8787" actId="47"/>
        <pc:sldMkLst>
          <pc:docMk/>
          <pc:sldMk cId="4280587189" sldId="1376"/>
        </pc:sldMkLst>
      </pc:sldChg>
      <pc:sldChg chg="del">
        <pc:chgData name="Frosch, Michael Thye" userId="eb116a80-0527-44db-8aeb-c2215047d67b" providerId="ADAL" clId="{837594F6-3A89-4015-942B-313E22E56E39}" dt="2023-11-03T13:06:54.146" v="8787" actId="47"/>
        <pc:sldMkLst>
          <pc:docMk/>
          <pc:sldMk cId="798793014" sldId="1377"/>
        </pc:sldMkLst>
      </pc:sldChg>
      <pc:sldChg chg="del">
        <pc:chgData name="Frosch, Michael Thye" userId="eb116a80-0527-44db-8aeb-c2215047d67b" providerId="ADAL" clId="{837594F6-3A89-4015-942B-313E22E56E39}" dt="2023-11-03T13:06:54.146" v="8787" actId="47"/>
        <pc:sldMkLst>
          <pc:docMk/>
          <pc:sldMk cId="2339596053" sldId="1378"/>
        </pc:sldMkLst>
      </pc:sldChg>
      <pc:sldChg chg="del">
        <pc:chgData name="Frosch, Michael Thye" userId="eb116a80-0527-44db-8aeb-c2215047d67b" providerId="ADAL" clId="{837594F6-3A89-4015-942B-313E22E56E39}" dt="2023-11-03T13:06:54.146" v="8787" actId="47"/>
        <pc:sldMkLst>
          <pc:docMk/>
          <pc:sldMk cId="1686598915" sldId="1379"/>
        </pc:sldMkLst>
      </pc:sldChg>
      <pc:sldChg chg="del">
        <pc:chgData name="Frosch, Michael Thye" userId="eb116a80-0527-44db-8aeb-c2215047d67b" providerId="ADAL" clId="{837594F6-3A89-4015-942B-313E22E56E39}" dt="2023-11-03T13:06:54.146" v="8787" actId="47"/>
        <pc:sldMkLst>
          <pc:docMk/>
          <pc:sldMk cId="3226829685" sldId="1380"/>
        </pc:sldMkLst>
      </pc:sldChg>
      <pc:sldChg chg="del">
        <pc:chgData name="Frosch, Michael Thye" userId="eb116a80-0527-44db-8aeb-c2215047d67b" providerId="ADAL" clId="{837594F6-3A89-4015-942B-313E22E56E39}" dt="2023-11-03T13:06:54.146" v="8787" actId="47"/>
        <pc:sldMkLst>
          <pc:docMk/>
          <pc:sldMk cId="15370201" sldId="1384"/>
        </pc:sldMkLst>
      </pc:sldChg>
      <pc:sldChg chg="del">
        <pc:chgData name="Frosch, Michael Thye" userId="eb116a80-0527-44db-8aeb-c2215047d67b" providerId="ADAL" clId="{837594F6-3A89-4015-942B-313E22E56E39}" dt="2023-11-03T13:06:54.146" v="8787" actId="47"/>
        <pc:sldMkLst>
          <pc:docMk/>
          <pc:sldMk cId="244532496" sldId="1385"/>
        </pc:sldMkLst>
      </pc:sldChg>
      <pc:sldChg chg="del">
        <pc:chgData name="Frosch, Michael Thye" userId="eb116a80-0527-44db-8aeb-c2215047d67b" providerId="ADAL" clId="{837594F6-3A89-4015-942B-313E22E56E39}" dt="2023-11-03T13:06:54.146" v="8787" actId="47"/>
        <pc:sldMkLst>
          <pc:docMk/>
          <pc:sldMk cId="3874050075" sldId="1386"/>
        </pc:sldMkLst>
      </pc:sldChg>
      <pc:sldChg chg="del">
        <pc:chgData name="Frosch, Michael Thye" userId="eb116a80-0527-44db-8aeb-c2215047d67b" providerId="ADAL" clId="{837594F6-3A89-4015-942B-313E22E56E39}" dt="2023-11-03T13:06:54.146" v="8787" actId="47"/>
        <pc:sldMkLst>
          <pc:docMk/>
          <pc:sldMk cId="3392776335" sldId="1387"/>
        </pc:sldMkLst>
      </pc:sldChg>
      <pc:sldChg chg="del">
        <pc:chgData name="Frosch, Michael Thye" userId="eb116a80-0527-44db-8aeb-c2215047d67b" providerId="ADAL" clId="{837594F6-3A89-4015-942B-313E22E56E39}" dt="2023-11-03T13:06:54.146" v="8787" actId="47"/>
        <pc:sldMkLst>
          <pc:docMk/>
          <pc:sldMk cId="1245920875" sldId="1388"/>
        </pc:sldMkLst>
      </pc:sldChg>
      <pc:sldChg chg="del">
        <pc:chgData name="Frosch, Michael Thye" userId="eb116a80-0527-44db-8aeb-c2215047d67b" providerId="ADAL" clId="{837594F6-3A89-4015-942B-313E22E56E39}" dt="2023-11-03T13:06:54.146" v="8787" actId="47"/>
        <pc:sldMkLst>
          <pc:docMk/>
          <pc:sldMk cId="3889666931" sldId="1389"/>
        </pc:sldMkLst>
      </pc:sldChg>
      <pc:sldChg chg="del">
        <pc:chgData name="Frosch, Michael Thye" userId="eb116a80-0527-44db-8aeb-c2215047d67b" providerId="ADAL" clId="{837594F6-3A89-4015-942B-313E22E56E39}" dt="2023-11-03T13:06:54.146" v="8787" actId="47"/>
        <pc:sldMkLst>
          <pc:docMk/>
          <pc:sldMk cId="170073455" sldId="1390"/>
        </pc:sldMkLst>
      </pc:sldChg>
      <pc:sldChg chg="del">
        <pc:chgData name="Frosch, Michael Thye" userId="eb116a80-0527-44db-8aeb-c2215047d67b" providerId="ADAL" clId="{837594F6-3A89-4015-942B-313E22E56E39}" dt="2023-11-03T13:06:54.146" v="8787" actId="47"/>
        <pc:sldMkLst>
          <pc:docMk/>
          <pc:sldMk cId="2262192050" sldId="1391"/>
        </pc:sldMkLst>
      </pc:sldChg>
      <pc:sldChg chg="del">
        <pc:chgData name="Frosch, Michael Thye" userId="eb116a80-0527-44db-8aeb-c2215047d67b" providerId="ADAL" clId="{837594F6-3A89-4015-942B-313E22E56E39}" dt="2023-11-03T13:06:54.146" v="8787" actId="47"/>
        <pc:sldMkLst>
          <pc:docMk/>
          <pc:sldMk cId="2695203888" sldId="1392"/>
        </pc:sldMkLst>
      </pc:sldChg>
      <pc:sldChg chg="del">
        <pc:chgData name="Frosch, Michael Thye" userId="eb116a80-0527-44db-8aeb-c2215047d67b" providerId="ADAL" clId="{837594F6-3A89-4015-942B-313E22E56E39}" dt="2023-11-03T13:06:54.146" v="8787" actId="47"/>
        <pc:sldMkLst>
          <pc:docMk/>
          <pc:sldMk cId="3862504512" sldId="1393"/>
        </pc:sldMkLst>
      </pc:sldChg>
      <pc:sldChg chg="del">
        <pc:chgData name="Frosch, Michael Thye" userId="eb116a80-0527-44db-8aeb-c2215047d67b" providerId="ADAL" clId="{837594F6-3A89-4015-942B-313E22E56E39}" dt="2023-11-03T13:06:54.146" v="8787" actId="47"/>
        <pc:sldMkLst>
          <pc:docMk/>
          <pc:sldMk cId="2959243874" sldId="1394"/>
        </pc:sldMkLst>
      </pc:sldChg>
      <pc:sldChg chg="del">
        <pc:chgData name="Frosch, Michael Thye" userId="eb116a80-0527-44db-8aeb-c2215047d67b" providerId="ADAL" clId="{837594F6-3A89-4015-942B-313E22E56E39}" dt="2023-11-03T13:06:54.146" v="8787" actId="47"/>
        <pc:sldMkLst>
          <pc:docMk/>
          <pc:sldMk cId="2530818924" sldId="1395"/>
        </pc:sldMkLst>
      </pc:sldChg>
      <pc:sldChg chg="del">
        <pc:chgData name="Frosch, Michael Thye" userId="eb116a80-0527-44db-8aeb-c2215047d67b" providerId="ADAL" clId="{837594F6-3A89-4015-942B-313E22E56E39}" dt="2023-11-03T13:06:54.146" v="8787" actId="47"/>
        <pc:sldMkLst>
          <pc:docMk/>
          <pc:sldMk cId="4136927269" sldId="1396"/>
        </pc:sldMkLst>
      </pc:sldChg>
      <pc:sldChg chg="add del">
        <pc:chgData name="Frosch, Michael Thye" userId="eb116a80-0527-44db-8aeb-c2215047d67b" providerId="ADAL" clId="{837594F6-3A89-4015-942B-313E22E56E39}" dt="2023-11-02T13:59:20.682" v="157" actId="47"/>
        <pc:sldMkLst>
          <pc:docMk/>
          <pc:sldMk cId="2462783336" sldId="1397"/>
        </pc:sldMkLst>
      </pc:sldChg>
      <pc:sldChg chg="add del">
        <pc:chgData name="Frosch, Michael Thye" userId="eb116a80-0527-44db-8aeb-c2215047d67b" providerId="ADAL" clId="{837594F6-3A89-4015-942B-313E22E56E39}" dt="2023-11-03T13:06:35.039" v="8785" actId="47"/>
        <pc:sldMkLst>
          <pc:docMk/>
          <pc:sldMk cId="1252511442" sldId="1398"/>
        </pc:sldMkLst>
      </pc:sldChg>
      <pc:sldChg chg="add del">
        <pc:chgData name="Frosch, Michael Thye" userId="eb116a80-0527-44db-8aeb-c2215047d67b" providerId="ADAL" clId="{837594F6-3A89-4015-942B-313E22E56E39}" dt="2023-11-03T13:06:54.146" v="8787" actId="47"/>
        <pc:sldMkLst>
          <pc:docMk/>
          <pc:sldMk cId="4048879389" sldId="1399"/>
        </pc:sldMkLst>
      </pc:sldChg>
      <pc:sldChg chg="add del">
        <pc:chgData name="Frosch, Michael Thye" userId="eb116a80-0527-44db-8aeb-c2215047d67b" providerId="ADAL" clId="{837594F6-3A89-4015-942B-313E22E56E39}" dt="2023-11-03T13:06:54.146" v="8787" actId="47"/>
        <pc:sldMkLst>
          <pc:docMk/>
          <pc:sldMk cId="1926199401" sldId="1400"/>
        </pc:sldMkLst>
      </pc:sldChg>
      <pc:sldChg chg="delSp modSp add mod">
        <pc:chgData name="Frosch, Michael Thye" userId="eb116a80-0527-44db-8aeb-c2215047d67b" providerId="ADAL" clId="{837594F6-3A89-4015-942B-313E22E56E39}" dt="2023-11-02T13:54:52.761" v="142" actId="478"/>
        <pc:sldMkLst>
          <pc:docMk/>
          <pc:sldMk cId="2102092011" sldId="1401"/>
        </pc:sldMkLst>
        <pc:spChg chg="del">
          <ac:chgData name="Frosch, Michael Thye" userId="eb116a80-0527-44db-8aeb-c2215047d67b" providerId="ADAL" clId="{837594F6-3A89-4015-942B-313E22E56E39}" dt="2023-11-02T13:54:52.761" v="142" actId="478"/>
          <ac:spMkLst>
            <pc:docMk/>
            <pc:sldMk cId="2102092011" sldId="1401"/>
            <ac:spMk id="4" creationId="{045BA321-B1A6-CF1D-5D49-496D2B70BD8F}"/>
          </ac:spMkLst>
        </pc:spChg>
        <pc:spChg chg="mod">
          <ac:chgData name="Frosch, Michael Thye" userId="eb116a80-0527-44db-8aeb-c2215047d67b" providerId="ADAL" clId="{837594F6-3A89-4015-942B-313E22E56E39}" dt="2023-11-02T13:53:20.046" v="13" actId="313"/>
          <ac:spMkLst>
            <pc:docMk/>
            <pc:sldMk cId="2102092011" sldId="1401"/>
            <ac:spMk id="6" creationId="{364D96A2-AF67-10A2-1A88-C808EB746AB4}"/>
          </ac:spMkLst>
        </pc:spChg>
        <pc:spChg chg="mod">
          <ac:chgData name="Frosch, Michael Thye" userId="eb116a80-0527-44db-8aeb-c2215047d67b" providerId="ADAL" clId="{837594F6-3A89-4015-942B-313E22E56E39}" dt="2023-11-02T13:54:49.834" v="141" actId="20577"/>
          <ac:spMkLst>
            <pc:docMk/>
            <pc:sldMk cId="2102092011" sldId="1401"/>
            <ac:spMk id="7" creationId="{8F24C399-D486-1E6C-91AF-5A69D9B1041B}"/>
          </ac:spMkLst>
        </pc:spChg>
      </pc:sldChg>
      <pc:sldChg chg="modSp add mod">
        <pc:chgData name="Frosch, Michael Thye" userId="eb116a80-0527-44db-8aeb-c2215047d67b" providerId="ADAL" clId="{837594F6-3A89-4015-942B-313E22E56E39}" dt="2023-11-02T14:08:13.008" v="160"/>
        <pc:sldMkLst>
          <pc:docMk/>
          <pc:sldMk cId="3623576990" sldId="1402"/>
        </pc:sldMkLst>
        <pc:spChg chg="mod">
          <ac:chgData name="Frosch, Michael Thye" userId="eb116a80-0527-44db-8aeb-c2215047d67b" providerId="ADAL" clId="{837594F6-3A89-4015-942B-313E22E56E39}" dt="2023-11-02T14:08:13.008" v="160"/>
          <ac:spMkLst>
            <pc:docMk/>
            <pc:sldMk cId="3623576990" sldId="1402"/>
            <ac:spMk id="6" creationId="{364D96A2-AF67-10A2-1A88-C808EB746AB4}"/>
          </ac:spMkLst>
        </pc:spChg>
        <pc:spChg chg="mod">
          <ac:chgData name="Frosch, Michael Thye" userId="eb116a80-0527-44db-8aeb-c2215047d67b" providerId="ADAL" clId="{837594F6-3A89-4015-942B-313E22E56E39}" dt="2023-11-02T13:56:56.542" v="145" actId="207"/>
          <ac:spMkLst>
            <pc:docMk/>
            <pc:sldMk cId="3623576990" sldId="1402"/>
            <ac:spMk id="7" creationId="{8F24C399-D486-1E6C-91AF-5A69D9B1041B}"/>
          </ac:spMkLst>
        </pc:spChg>
      </pc:sldChg>
      <pc:sldChg chg="add del">
        <pc:chgData name="Frosch, Michael Thye" userId="eb116a80-0527-44db-8aeb-c2215047d67b" providerId="ADAL" clId="{837594F6-3A89-4015-942B-313E22E56E39}" dt="2023-11-02T13:59:25.435" v="158" actId="47"/>
        <pc:sldMkLst>
          <pc:docMk/>
          <pc:sldMk cId="2027808157" sldId="1403"/>
        </pc:sldMkLst>
      </pc:sldChg>
      <pc:sldChg chg="addSp delSp modSp add mod modClrScheme modAnim chgLayout">
        <pc:chgData name="Frosch, Michael Thye" userId="eb116a80-0527-44db-8aeb-c2215047d67b" providerId="ADAL" clId="{837594F6-3A89-4015-942B-313E22E56E39}" dt="2023-11-07T17:08:26.415" v="10926" actId="20577"/>
        <pc:sldMkLst>
          <pc:docMk/>
          <pc:sldMk cId="3998329116" sldId="1403"/>
        </pc:sldMkLst>
        <pc:spChg chg="add del mod">
          <ac:chgData name="Frosch, Michael Thye" userId="eb116a80-0527-44db-8aeb-c2215047d67b" providerId="ADAL" clId="{837594F6-3A89-4015-942B-313E22E56E39}" dt="2023-11-02T14:17:17.133" v="799"/>
          <ac:spMkLst>
            <pc:docMk/>
            <pc:sldMk cId="3998329116" sldId="1403"/>
            <ac:spMk id="4" creationId="{0B181699-CFDC-991F-B831-2E5A6A0B4FD1}"/>
          </ac:spMkLst>
        </pc:spChg>
        <pc:spChg chg="add mod">
          <ac:chgData name="Frosch, Michael Thye" userId="eb116a80-0527-44db-8aeb-c2215047d67b" providerId="ADAL" clId="{837594F6-3A89-4015-942B-313E22E56E39}" dt="2023-11-02T14:18:27.197" v="813" actId="14100"/>
          <ac:spMkLst>
            <pc:docMk/>
            <pc:sldMk cId="3998329116" sldId="1403"/>
            <ac:spMk id="5" creationId="{D54A72D3-516D-1A4A-B981-AAB0A2D25283}"/>
          </ac:spMkLst>
        </pc:spChg>
        <pc:spChg chg="mod">
          <ac:chgData name="Frosch, Michael Thye" userId="eb116a80-0527-44db-8aeb-c2215047d67b" providerId="ADAL" clId="{837594F6-3A89-4015-942B-313E22E56E39}" dt="2023-11-02T14:09:40.412" v="175" actId="26606"/>
          <ac:spMkLst>
            <pc:docMk/>
            <pc:sldMk cId="3998329116" sldId="1403"/>
            <ac:spMk id="6" creationId="{364D96A2-AF67-10A2-1A88-C808EB746AB4}"/>
          </ac:spMkLst>
        </pc:spChg>
        <pc:spChg chg="mod">
          <ac:chgData name="Frosch, Michael Thye" userId="eb116a80-0527-44db-8aeb-c2215047d67b" providerId="ADAL" clId="{837594F6-3A89-4015-942B-313E22E56E39}" dt="2023-11-07T17:08:26.415" v="10926" actId="20577"/>
          <ac:spMkLst>
            <pc:docMk/>
            <pc:sldMk cId="3998329116" sldId="1403"/>
            <ac:spMk id="7" creationId="{8F24C399-D486-1E6C-91AF-5A69D9B1041B}"/>
          </ac:spMkLst>
        </pc:spChg>
        <pc:spChg chg="add mod">
          <ac:chgData name="Frosch, Michael Thye" userId="eb116a80-0527-44db-8aeb-c2215047d67b" providerId="ADAL" clId="{837594F6-3A89-4015-942B-313E22E56E39}" dt="2023-11-02T14:21:03.493" v="947" actId="14100"/>
          <ac:spMkLst>
            <pc:docMk/>
            <pc:sldMk cId="3998329116" sldId="1403"/>
            <ac:spMk id="8" creationId="{D8D28AF0-5750-5C0D-0FF8-C672E13BC26F}"/>
          </ac:spMkLst>
        </pc:spChg>
        <pc:spChg chg="add del mod">
          <ac:chgData name="Frosch, Michael Thye" userId="eb116a80-0527-44db-8aeb-c2215047d67b" providerId="ADAL" clId="{837594F6-3A89-4015-942B-313E22E56E39}" dt="2023-11-02T14:21:14.990" v="948" actId="790"/>
          <ac:spMkLst>
            <pc:docMk/>
            <pc:sldMk cId="3998329116" sldId="1403"/>
            <ac:spMk id="9" creationId="{0ECE7C26-A6D0-796F-2FBB-1CDD69646EA7}"/>
          </ac:spMkLst>
        </pc:spChg>
        <pc:spChg chg="add mod">
          <ac:chgData name="Frosch, Michael Thye" userId="eb116a80-0527-44db-8aeb-c2215047d67b" providerId="ADAL" clId="{837594F6-3A89-4015-942B-313E22E56E39}" dt="2023-11-02T14:22:08.309" v="960" actId="14100"/>
          <ac:spMkLst>
            <pc:docMk/>
            <pc:sldMk cId="3998329116" sldId="1403"/>
            <ac:spMk id="10" creationId="{A2998CFE-7B69-3B36-E169-0AE110368993}"/>
          </ac:spMkLst>
        </pc:spChg>
        <pc:spChg chg="add mod">
          <ac:chgData name="Frosch, Michael Thye" userId="eb116a80-0527-44db-8aeb-c2215047d67b" providerId="ADAL" clId="{837594F6-3A89-4015-942B-313E22E56E39}" dt="2023-11-02T14:22:29.849" v="991" actId="20577"/>
          <ac:spMkLst>
            <pc:docMk/>
            <pc:sldMk cId="3998329116" sldId="1403"/>
            <ac:spMk id="11" creationId="{0C485E68-72CD-6407-F7A2-119E792B421F}"/>
          </ac:spMkLst>
        </pc:spChg>
        <pc:spChg chg="add del mod">
          <ac:chgData name="Frosch, Michael Thye" userId="eb116a80-0527-44db-8aeb-c2215047d67b" providerId="ADAL" clId="{837594F6-3A89-4015-942B-313E22E56E39}" dt="2023-11-02T14:09:36.619" v="170" actId="26606"/>
          <ac:spMkLst>
            <pc:docMk/>
            <pc:sldMk cId="3998329116" sldId="1403"/>
            <ac:spMk id="12" creationId="{9481D4EB-3CDF-222E-23EE-6083E557A571}"/>
          </ac:spMkLst>
        </pc:spChg>
        <pc:spChg chg="add mod">
          <ac:chgData name="Frosch, Michael Thye" userId="eb116a80-0527-44db-8aeb-c2215047d67b" providerId="ADAL" clId="{837594F6-3A89-4015-942B-313E22E56E39}" dt="2023-11-02T14:24:44.976" v="1262" actId="6549"/>
          <ac:spMkLst>
            <pc:docMk/>
            <pc:sldMk cId="3998329116" sldId="1403"/>
            <ac:spMk id="13" creationId="{59187503-7928-3758-F679-AA05A8E5821B}"/>
          </ac:spMkLst>
        </pc:spChg>
        <pc:spChg chg="add del mod">
          <ac:chgData name="Frosch, Michael Thye" userId="eb116a80-0527-44db-8aeb-c2215047d67b" providerId="ADAL" clId="{837594F6-3A89-4015-942B-313E22E56E39}" dt="2023-11-02T14:09:36.619" v="170" actId="26606"/>
          <ac:spMkLst>
            <pc:docMk/>
            <pc:sldMk cId="3998329116" sldId="1403"/>
            <ac:spMk id="14" creationId="{1550D056-ED4B-56B3-58DF-C63E6DEE1947}"/>
          </ac:spMkLst>
        </pc:spChg>
        <pc:spChg chg="add del">
          <ac:chgData name="Frosch, Michael Thye" userId="eb116a80-0527-44db-8aeb-c2215047d67b" providerId="ADAL" clId="{837594F6-3A89-4015-942B-313E22E56E39}" dt="2023-11-02T14:09:38.082" v="172" actId="26606"/>
          <ac:spMkLst>
            <pc:docMk/>
            <pc:sldMk cId="3998329116" sldId="1403"/>
            <ac:spMk id="16" creationId="{398012C6-5587-CB76-3C98-2CC19CB57C6B}"/>
          </ac:spMkLst>
        </pc:spChg>
        <pc:spChg chg="add del mod">
          <ac:chgData name="Frosch, Michael Thye" userId="eb116a80-0527-44db-8aeb-c2215047d67b" providerId="ADAL" clId="{837594F6-3A89-4015-942B-313E22E56E39}" dt="2023-11-02T14:09:40.403" v="174" actId="26606"/>
          <ac:spMkLst>
            <pc:docMk/>
            <pc:sldMk cId="3998329116" sldId="1403"/>
            <ac:spMk id="18" creationId="{41936EE1-8075-F4A2-0296-9450EE0900E0}"/>
          </ac:spMkLst>
        </pc:spChg>
        <pc:spChg chg="add del mod">
          <ac:chgData name="Frosch, Michael Thye" userId="eb116a80-0527-44db-8aeb-c2215047d67b" providerId="ADAL" clId="{837594F6-3A89-4015-942B-313E22E56E39}" dt="2023-11-02T14:09:40.403" v="174" actId="26606"/>
          <ac:spMkLst>
            <pc:docMk/>
            <pc:sldMk cId="3998329116" sldId="1403"/>
            <ac:spMk id="19" creationId="{3562529E-3991-4D52-E219-AFBD713434D6}"/>
          </ac:spMkLst>
        </pc:spChg>
        <pc:spChg chg="add del mod">
          <ac:chgData name="Frosch, Michael Thye" userId="eb116a80-0527-44db-8aeb-c2215047d67b" providerId="ADAL" clId="{837594F6-3A89-4015-942B-313E22E56E39}" dt="2023-11-02T14:15:01.739" v="594" actId="478"/>
          <ac:spMkLst>
            <pc:docMk/>
            <pc:sldMk cId="3998329116" sldId="1403"/>
            <ac:spMk id="21" creationId="{9481D4EB-3CDF-222E-23EE-6083E557A571}"/>
          </ac:spMkLst>
        </pc:spChg>
        <pc:spChg chg="add mod">
          <ac:chgData name="Frosch, Michael Thye" userId="eb116a80-0527-44db-8aeb-c2215047d67b" providerId="ADAL" clId="{837594F6-3A89-4015-942B-313E22E56E39}" dt="2023-11-02T14:09:40.412" v="175" actId="26606"/>
          <ac:spMkLst>
            <pc:docMk/>
            <pc:sldMk cId="3998329116" sldId="1403"/>
            <ac:spMk id="22" creationId="{1550D056-ED4B-56B3-58DF-C63E6DEE1947}"/>
          </ac:spMkLst>
        </pc:spChg>
        <pc:graphicFrameChg chg="add del mod">
          <ac:chgData name="Frosch, Michael Thye" userId="eb116a80-0527-44db-8aeb-c2215047d67b" providerId="ADAL" clId="{837594F6-3A89-4015-942B-313E22E56E39}" dt="2023-11-02T14:09:22.478" v="166"/>
          <ac:graphicFrameMkLst>
            <pc:docMk/>
            <pc:sldMk cId="3998329116" sldId="1403"/>
            <ac:graphicFrameMk id="2" creationId="{6290347D-7F70-CDB9-BEFD-7FF88675A099}"/>
          </ac:graphicFrameMkLst>
        </pc:graphicFrameChg>
        <pc:picChg chg="add mod">
          <ac:chgData name="Frosch, Michael Thye" userId="eb116a80-0527-44db-8aeb-c2215047d67b" providerId="ADAL" clId="{837594F6-3A89-4015-942B-313E22E56E39}" dt="2023-11-04T09:40:32.180" v="9478" actId="1076"/>
          <ac:picMkLst>
            <pc:docMk/>
            <pc:sldMk cId="3998329116" sldId="1403"/>
            <ac:picMk id="3" creationId="{EDE397D8-CB56-03C5-B367-87BD88B394E7}"/>
          </ac:picMkLst>
        </pc:picChg>
      </pc:sldChg>
      <pc:sldChg chg="modSp add mod">
        <pc:chgData name="Frosch, Michael Thye" userId="eb116a80-0527-44db-8aeb-c2215047d67b" providerId="ADAL" clId="{837594F6-3A89-4015-942B-313E22E56E39}" dt="2023-11-02T14:25:12.967" v="1265" actId="207"/>
        <pc:sldMkLst>
          <pc:docMk/>
          <pc:sldMk cId="3658736631" sldId="1404"/>
        </pc:sldMkLst>
        <pc:spChg chg="mod">
          <ac:chgData name="Frosch, Michael Thye" userId="eb116a80-0527-44db-8aeb-c2215047d67b" providerId="ADAL" clId="{837594F6-3A89-4015-942B-313E22E56E39}" dt="2023-11-02T14:25:12.967" v="1265" actId="207"/>
          <ac:spMkLst>
            <pc:docMk/>
            <pc:sldMk cId="3658736631" sldId="1404"/>
            <ac:spMk id="7" creationId="{8F24C399-D486-1E6C-91AF-5A69D9B1041B}"/>
          </ac:spMkLst>
        </pc:spChg>
      </pc:sldChg>
      <pc:sldChg chg="delSp modSp add mod delAnim">
        <pc:chgData name="Frosch, Michael Thye" userId="eb116a80-0527-44db-8aeb-c2215047d67b" providerId="ADAL" clId="{837594F6-3A89-4015-942B-313E22E56E39}" dt="2023-11-04T09:42:46.906" v="9489" actId="20577"/>
        <pc:sldMkLst>
          <pc:docMk/>
          <pc:sldMk cId="3086481941" sldId="1405"/>
        </pc:sldMkLst>
        <pc:spChg chg="del">
          <ac:chgData name="Frosch, Michael Thye" userId="eb116a80-0527-44db-8aeb-c2215047d67b" providerId="ADAL" clId="{837594F6-3A89-4015-942B-313E22E56E39}" dt="2023-11-02T14:41:39.487" v="1279" actId="478"/>
          <ac:spMkLst>
            <pc:docMk/>
            <pc:sldMk cId="3086481941" sldId="1405"/>
            <ac:spMk id="5" creationId="{D54A72D3-516D-1A4A-B981-AAB0A2D25283}"/>
          </ac:spMkLst>
        </pc:spChg>
        <pc:spChg chg="mod">
          <ac:chgData name="Frosch, Michael Thye" userId="eb116a80-0527-44db-8aeb-c2215047d67b" providerId="ADAL" clId="{837594F6-3A89-4015-942B-313E22E56E39}" dt="2023-11-02T14:47:02.492" v="1581" actId="20577"/>
          <ac:spMkLst>
            <pc:docMk/>
            <pc:sldMk cId="3086481941" sldId="1405"/>
            <ac:spMk id="6" creationId="{364D96A2-AF67-10A2-1A88-C808EB746AB4}"/>
          </ac:spMkLst>
        </pc:spChg>
        <pc:spChg chg="mod">
          <ac:chgData name="Frosch, Michael Thye" userId="eb116a80-0527-44db-8aeb-c2215047d67b" providerId="ADAL" clId="{837594F6-3A89-4015-942B-313E22E56E39}" dt="2023-11-04T09:42:46.906" v="9489" actId="20577"/>
          <ac:spMkLst>
            <pc:docMk/>
            <pc:sldMk cId="3086481941" sldId="1405"/>
            <ac:spMk id="7" creationId="{8F24C399-D486-1E6C-91AF-5A69D9B1041B}"/>
          </ac:spMkLst>
        </pc:spChg>
        <pc:spChg chg="del">
          <ac:chgData name="Frosch, Michael Thye" userId="eb116a80-0527-44db-8aeb-c2215047d67b" providerId="ADAL" clId="{837594F6-3A89-4015-942B-313E22E56E39}" dt="2023-11-02T14:41:42.636" v="1282" actId="478"/>
          <ac:spMkLst>
            <pc:docMk/>
            <pc:sldMk cId="3086481941" sldId="1405"/>
            <ac:spMk id="8" creationId="{D8D28AF0-5750-5C0D-0FF8-C672E13BC26F}"/>
          </ac:spMkLst>
        </pc:spChg>
        <pc:spChg chg="del mod">
          <ac:chgData name="Frosch, Michael Thye" userId="eb116a80-0527-44db-8aeb-c2215047d67b" providerId="ADAL" clId="{837594F6-3A89-4015-942B-313E22E56E39}" dt="2023-11-02T14:41:41.691" v="1281" actId="478"/>
          <ac:spMkLst>
            <pc:docMk/>
            <pc:sldMk cId="3086481941" sldId="1405"/>
            <ac:spMk id="9" creationId="{0ECE7C26-A6D0-796F-2FBB-1CDD69646EA7}"/>
          </ac:spMkLst>
        </pc:spChg>
        <pc:spChg chg="del">
          <ac:chgData name="Frosch, Michael Thye" userId="eb116a80-0527-44db-8aeb-c2215047d67b" providerId="ADAL" clId="{837594F6-3A89-4015-942B-313E22E56E39}" dt="2023-11-02T14:41:45.457" v="1285" actId="478"/>
          <ac:spMkLst>
            <pc:docMk/>
            <pc:sldMk cId="3086481941" sldId="1405"/>
            <ac:spMk id="10" creationId="{A2998CFE-7B69-3B36-E169-0AE110368993}"/>
          </ac:spMkLst>
        </pc:spChg>
        <pc:spChg chg="del mod">
          <ac:chgData name="Frosch, Michael Thye" userId="eb116a80-0527-44db-8aeb-c2215047d67b" providerId="ADAL" clId="{837594F6-3A89-4015-942B-313E22E56E39}" dt="2023-11-02T14:41:44.688" v="1284" actId="478"/>
          <ac:spMkLst>
            <pc:docMk/>
            <pc:sldMk cId="3086481941" sldId="1405"/>
            <ac:spMk id="11" creationId="{0C485E68-72CD-6407-F7A2-119E792B421F}"/>
          </ac:spMkLst>
        </pc:spChg>
        <pc:spChg chg="del">
          <ac:chgData name="Frosch, Michael Thye" userId="eb116a80-0527-44db-8aeb-c2215047d67b" providerId="ADAL" clId="{837594F6-3A89-4015-942B-313E22E56E39}" dt="2023-11-02T14:41:36.844" v="1277" actId="478"/>
          <ac:spMkLst>
            <pc:docMk/>
            <pc:sldMk cId="3086481941" sldId="1405"/>
            <ac:spMk id="13" creationId="{59187503-7928-3758-F679-AA05A8E5821B}"/>
          </ac:spMkLst>
        </pc:spChg>
        <pc:picChg chg="del">
          <ac:chgData name="Frosch, Michael Thye" userId="eb116a80-0527-44db-8aeb-c2215047d67b" providerId="ADAL" clId="{837594F6-3A89-4015-942B-313E22E56E39}" dt="2023-11-02T14:41:38.159" v="1278" actId="478"/>
          <ac:picMkLst>
            <pc:docMk/>
            <pc:sldMk cId="3086481941" sldId="1405"/>
            <ac:picMk id="3" creationId="{EDE397D8-CB56-03C5-B367-87BD88B394E7}"/>
          </ac:picMkLst>
        </pc:picChg>
      </pc:sldChg>
      <pc:sldChg chg="addSp delSp modSp add mod addAnim delAnim modAnim">
        <pc:chgData name="Frosch, Michael Thye" userId="eb116a80-0527-44db-8aeb-c2215047d67b" providerId="ADAL" clId="{837594F6-3A89-4015-942B-313E22E56E39}" dt="2023-11-14T01:06:23.181" v="11733"/>
        <pc:sldMkLst>
          <pc:docMk/>
          <pc:sldMk cId="1271652871" sldId="1406"/>
        </pc:sldMkLst>
        <pc:spChg chg="add del mod">
          <ac:chgData name="Frosch, Michael Thye" userId="eb116a80-0527-44db-8aeb-c2215047d67b" providerId="ADAL" clId="{837594F6-3A89-4015-942B-313E22E56E39}" dt="2023-11-02T14:48:37.787" v="1606" actId="478"/>
          <ac:spMkLst>
            <pc:docMk/>
            <pc:sldMk cId="1271652871" sldId="1406"/>
            <ac:spMk id="3" creationId="{BDB22376-A9D7-47B8-F557-3C98D2F26623}"/>
          </ac:spMkLst>
        </pc:spChg>
        <pc:spChg chg="add mod">
          <ac:chgData name="Frosch, Michael Thye" userId="eb116a80-0527-44db-8aeb-c2215047d67b" providerId="ADAL" clId="{837594F6-3A89-4015-942B-313E22E56E39}" dt="2023-11-10T14:43:41.236" v="11707" actId="20577"/>
          <ac:spMkLst>
            <pc:docMk/>
            <pc:sldMk cId="1271652871" sldId="1406"/>
            <ac:spMk id="4" creationId="{57FB6312-D937-1F6B-3958-22666A287241}"/>
          </ac:spMkLst>
        </pc:spChg>
        <pc:spChg chg="add del mod">
          <ac:chgData name="Frosch, Michael Thye" userId="eb116a80-0527-44db-8aeb-c2215047d67b" providerId="ADAL" clId="{837594F6-3A89-4015-942B-313E22E56E39}" dt="2023-11-14T01:06:15.845" v="11732" actId="478"/>
          <ac:spMkLst>
            <pc:docMk/>
            <pc:sldMk cId="1271652871" sldId="1406"/>
            <ac:spMk id="5" creationId="{AE6C4EE0-EF3D-502A-AB20-4BAF62AF2F74}"/>
          </ac:spMkLst>
        </pc:spChg>
        <pc:spChg chg="mod">
          <ac:chgData name="Frosch, Michael Thye" userId="eb116a80-0527-44db-8aeb-c2215047d67b" providerId="ADAL" clId="{837594F6-3A89-4015-942B-313E22E56E39}" dt="2023-11-02T15:43:08.876" v="2619" actId="1076"/>
          <ac:spMkLst>
            <pc:docMk/>
            <pc:sldMk cId="1271652871" sldId="1406"/>
            <ac:spMk id="6" creationId="{364D96A2-AF67-10A2-1A88-C808EB746AB4}"/>
          </ac:spMkLst>
        </pc:spChg>
        <pc:spChg chg="del mod">
          <ac:chgData name="Frosch, Michael Thye" userId="eb116a80-0527-44db-8aeb-c2215047d67b" providerId="ADAL" clId="{837594F6-3A89-4015-942B-313E22E56E39}" dt="2023-11-02T14:48:29.278" v="1603" actId="478"/>
          <ac:spMkLst>
            <pc:docMk/>
            <pc:sldMk cId="1271652871" sldId="1406"/>
            <ac:spMk id="7" creationId="{8F24C399-D486-1E6C-91AF-5A69D9B1041B}"/>
          </ac:spMkLst>
        </pc:spChg>
        <pc:spChg chg="add del mod">
          <ac:chgData name="Frosch, Michael Thye" userId="eb116a80-0527-44db-8aeb-c2215047d67b" providerId="ADAL" clId="{837594F6-3A89-4015-942B-313E22E56E39}" dt="2023-11-14T01:06:13.045" v="11731" actId="478"/>
          <ac:spMkLst>
            <pc:docMk/>
            <pc:sldMk cId="1271652871" sldId="1406"/>
            <ac:spMk id="9" creationId="{204B6281-277B-D4AF-CBFA-934ED696E260}"/>
          </ac:spMkLst>
        </pc:spChg>
      </pc:sldChg>
      <pc:sldChg chg="add del">
        <pc:chgData name="Frosch, Michael Thye" userId="eb116a80-0527-44db-8aeb-c2215047d67b" providerId="ADAL" clId="{837594F6-3A89-4015-942B-313E22E56E39}" dt="2023-11-02T15:28:10.435" v="2474" actId="47"/>
        <pc:sldMkLst>
          <pc:docMk/>
          <pc:sldMk cId="2921897620" sldId="1407"/>
        </pc:sldMkLst>
      </pc:sldChg>
      <pc:sldChg chg="addSp delSp modSp add mod addAnim delAnim modAnim">
        <pc:chgData name="Frosch, Michael Thye" userId="eb116a80-0527-44db-8aeb-c2215047d67b" providerId="ADAL" clId="{837594F6-3A89-4015-942B-313E22E56E39}" dt="2023-11-14T01:07:23.200" v="11734"/>
        <pc:sldMkLst>
          <pc:docMk/>
          <pc:sldMk cId="3775790977" sldId="1407"/>
        </pc:sldMkLst>
        <pc:spChg chg="add mod">
          <ac:chgData name="Frosch, Michael Thye" userId="eb116a80-0527-44db-8aeb-c2215047d67b" providerId="ADAL" clId="{837594F6-3A89-4015-942B-313E22E56E39}" dt="2023-11-04T09:45:30.405" v="9493"/>
          <ac:spMkLst>
            <pc:docMk/>
            <pc:sldMk cId="3775790977" sldId="1407"/>
            <ac:spMk id="2" creationId="{68F3921F-3C54-4B4B-2BC1-93EBFB45DC46}"/>
          </ac:spMkLst>
        </pc:spChg>
        <pc:spChg chg="add mod">
          <ac:chgData name="Frosch, Michael Thye" userId="eb116a80-0527-44db-8aeb-c2215047d67b" providerId="ADAL" clId="{837594F6-3A89-4015-942B-313E22E56E39}" dt="2023-11-14T01:05:21.721" v="11726" actId="1076"/>
          <ac:spMkLst>
            <pc:docMk/>
            <pc:sldMk cId="3775790977" sldId="1407"/>
            <ac:spMk id="2" creationId="{714C67E3-6DDB-E56E-69B1-B5BB595CAB97}"/>
          </ac:spMkLst>
        </pc:spChg>
        <pc:spChg chg="add del mod">
          <ac:chgData name="Frosch, Michael Thye" userId="eb116a80-0527-44db-8aeb-c2215047d67b" providerId="ADAL" clId="{837594F6-3A89-4015-942B-313E22E56E39}" dt="2023-11-04T09:46:51.013" v="9525"/>
          <ac:spMkLst>
            <pc:docMk/>
            <pc:sldMk cId="3775790977" sldId="1407"/>
            <ac:spMk id="3" creationId="{68F3921F-3C54-4B4B-2BC1-93EBFB45DC46}"/>
          </ac:spMkLst>
        </pc:spChg>
        <pc:spChg chg="add mod">
          <ac:chgData name="Frosch, Michael Thye" userId="eb116a80-0527-44db-8aeb-c2215047d67b" providerId="ADAL" clId="{837594F6-3A89-4015-942B-313E22E56E39}" dt="2023-11-14T01:05:40.982" v="11729" actId="207"/>
          <ac:spMkLst>
            <pc:docMk/>
            <pc:sldMk cId="3775790977" sldId="1407"/>
            <ac:spMk id="3" creationId="{B3C9C98A-C95C-F001-2935-974DFFCA531D}"/>
          </ac:spMkLst>
        </pc:spChg>
        <pc:spChg chg="del">
          <ac:chgData name="Frosch, Michael Thye" userId="eb116a80-0527-44db-8aeb-c2215047d67b" providerId="ADAL" clId="{837594F6-3A89-4015-942B-313E22E56E39}" dt="2023-11-02T15:34:47.988" v="2501" actId="478"/>
          <ac:spMkLst>
            <pc:docMk/>
            <pc:sldMk cId="3775790977" sldId="1407"/>
            <ac:spMk id="4" creationId="{57FB6312-D937-1F6B-3958-22666A287241}"/>
          </ac:spMkLst>
        </pc:spChg>
        <pc:spChg chg="add del mod">
          <ac:chgData name="Frosch, Michael Thye" userId="eb116a80-0527-44db-8aeb-c2215047d67b" providerId="ADAL" clId="{837594F6-3A89-4015-942B-313E22E56E39}" dt="2023-11-04T09:46:49.201" v="9522"/>
          <ac:spMkLst>
            <pc:docMk/>
            <pc:sldMk cId="3775790977" sldId="1407"/>
            <ac:spMk id="4" creationId="{C907947F-96D1-D6B3-0799-E80F90A23B77}"/>
          </ac:spMkLst>
        </pc:spChg>
        <pc:spChg chg="del">
          <ac:chgData name="Frosch, Michael Thye" userId="eb116a80-0527-44db-8aeb-c2215047d67b" providerId="ADAL" clId="{837594F6-3A89-4015-942B-313E22E56E39}" dt="2023-11-02T15:34:51.297" v="2503" actId="478"/>
          <ac:spMkLst>
            <pc:docMk/>
            <pc:sldMk cId="3775790977" sldId="1407"/>
            <ac:spMk id="5" creationId="{AE6C4EE0-EF3D-502A-AB20-4BAF62AF2F74}"/>
          </ac:spMkLst>
        </pc:spChg>
        <pc:spChg chg="mod">
          <ac:chgData name="Frosch, Michael Thye" userId="eb116a80-0527-44db-8aeb-c2215047d67b" providerId="ADAL" clId="{837594F6-3A89-4015-942B-313E22E56E39}" dt="2023-11-02T15:38:43.592" v="2582" actId="20577"/>
          <ac:spMkLst>
            <pc:docMk/>
            <pc:sldMk cId="3775790977" sldId="1407"/>
            <ac:spMk id="6" creationId="{364D96A2-AF67-10A2-1A88-C808EB746AB4}"/>
          </ac:spMkLst>
        </pc:spChg>
        <pc:spChg chg="add mod">
          <ac:chgData name="Frosch, Michael Thye" userId="eb116a80-0527-44db-8aeb-c2215047d67b" providerId="ADAL" clId="{837594F6-3A89-4015-942B-313E22E56E39}" dt="2023-11-09T10:42:30.484" v="11117" actId="14100"/>
          <ac:spMkLst>
            <pc:docMk/>
            <pc:sldMk cId="3775790977" sldId="1407"/>
            <ac:spMk id="7" creationId="{813C9335-8840-2662-CDA8-481A37FAF5CD}"/>
          </ac:spMkLst>
        </pc:spChg>
        <pc:spChg chg="add mod">
          <ac:chgData name="Frosch, Michael Thye" userId="eb116a80-0527-44db-8aeb-c2215047d67b" providerId="ADAL" clId="{837594F6-3A89-4015-942B-313E22E56E39}" dt="2023-11-02T16:06:36.728" v="2916" actId="1076"/>
          <ac:spMkLst>
            <pc:docMk/>
            <pc:sldMk cId="3775790977" sldId="1407"/>
            <ac:spMk id="8" creationId="{B3F2AE44-C871-A546-F704-927CC0283150}"/>
          </ac:spMkLst>
        </pc:spChg>
        <pc:spChg chg="del">
          <ac:chgData name="Frosch, Michael Thye" userId="eb116a80-0527-44db-8aeb-c2215047d67b" providerId="ADAL" clId="{837594F6-3A89-4015-942B-313E22E56E39}" dt="2023-11-02T15:34:49.922" v="2502" actId="478"/>
          <ac:spMkLst>
            <pc:docMk/>
            <pc:sldMk cId="3775790977" sldId="1407"/>
            <ac:spMk id="9" creationId="{204B6281-277B-D4AF-CBFA-934ED696E260}"/>
          </ac:spMkLst>
        </pc:spChg>
        <pc:spChg chg="add del mod">
          <ac:chgData name="Frosch, Michael Thye" userId="eb116a80-0527-44db-8aeb-c2215047d67b" providerId="ADAL" clId="{837594F6-3A89-4015-942B-313E22E56E39}" dt="2023-11-02T15:38:52.305" v="2587" actId="478"/>
          <ac:spMkLst>
            <pc:docMk/>
            <pc:sldMk cId="3775790977" sldId="1407"/>
            <ac:spMk id="10" creationId="{F6A97865-D198-987A-4653-2C564FBAA120}"/>
          </ac:spMkLst>
        </pc:spChg>
        <pc:spChg chg="add del mod">
          <ac:chgData name="Frosch, Michael Thye" userId="eb116a80-0527-44db-8aeb-c2215047d67b" providerId="ADAL" clId="{837594F6-3A89-4015-942B-313E22E56E39}" dt="2023-11-02T15:38:51.793" v="2586" actId="478"/>
          <ac:spMkLst>
            <pc:docMk/>
            <pc:sldMk cId="3775790977" sldId="1407"/>
            <ac:spMk id="11" creationId="{235088D4-960E-508D-13E9-E682C07DD462}"/>
          </ac:spMkLst>
        </pc:spChg>
        <pc:spChg chg="add del mod">
          <ac:chgData name="Frosch, Michael Thye" userId="eb116a80-0527-44db-8aeb-c2215047d67b" providerId="ADAL" clId="{837594F6-3A89-4015-942B-313E22E56E39}" dt="2023-11-02T15:38:50.080" v="2584" actId="478"/>
          <ac:spMkLst>
            <pc:docMk/>
            <pc:sldMk cId="3775790977" sldId="1407"/>
            <ac:spMk id="12" creationId="{8EC76E5E-E264-E76C-F548-7486C337959D}"/>
          </ac:spMkLst>
        </pc:spChg>
        <pc:spChg chg="add del mod">
          <ac:chgData name="Frosch, Michael Thye" userId="eb116a80-0527-44db-8aeb-c2215047d67b" providerId="ADAL" clId="{837594F6-3A89-4015-942B-313E22E56E39}" dt="2023-11-02T15:38:51.262" v="2585" actId="478"/>
          <ac:spMkLst>
            <pc:docMk/>
            <pc:sldMk cId="3775790977" sldId="1407"/>
            <ac:spMk id="13" creationId="{24127F3B-C459-3BEA-9423-D73A9D0530DE}"/>
          </ac:spMkLst>
        </pc:spChg>
        <pc:spChg chg="add del">
          <ac:chgData name="Frosch, Michael Thye" userId="eb116a80-0527-44db-8aeb-c2215047d67b" providerId="ADAL" clId="{837594F6-3A89-4015-942B-313E22E56E39}" dt="2023-11-02T15:39:47.696" v="2604" actId="22"/>
          <ac:spMkLst>
            <pc:docMk/>
            <pc:sldMk cId="3775790977" sldId="1407"/>
            <ac:spMk id="18" creationId="{F2A3AC63-C368-0DF3-7309-1DEDD5BA0E67}"/>
          </ac:spMkLst>
        </pc:spChg>
        <pc:spChg chg="add mod">
          <ac:chgData name="Frosch, Michael Thye" userId="eb116a80-0527-44db-8aeb-c2215047d67b" providerId="ADAL" clId="{837594F6-3A89-4015-942B-313E22E56E39}" dt="2023-11-02T16:05:45.068" v="2907" actId="1076"/>
          <ac:spMkLst>
            <pc:docMk/>
            <pc:sldMk cId="3775790977" sldId="1407"/>
            <ac:spMk id="21" creationId="{D0443EC9-F711-603D-3C20-C8DA8CDAE958}"/>
          </ac:spMkLst>
        </pc:spChg>
        <pc:spChg chg="add mod">
          <ac:chgData name="Frosch, Michael Thye" userId="eb116a80-0527-44db-8aeb-c2215047d67b" providerId="ADAL" clId="{837594F6-3A89-4015-942B-313E22E56E39}" dt="2023-11-02T16:06:48.631" v="2919" actId="208"/>
          <ac:spMkLst>
            <pc:docMk/>
            <pc:sldMk cId="3775790977" sldId="1407"/>
            <ac:spMk id="23" creationId="{A2F50AAD-1445-0444-6EB5-2DB0A96E2667}"/>
          </ac:spMkLst>
        </pc:spChg>
        <pc:graphicFrameChg chg="add del mod">
          <ac:chgData name="Frosch, Michael Thye" userId="eb116a80-0527-44db-8aeb-c2215047d67b" providerId="ADAL" clId="{837594F6-3A89-4015-942B-313E22E56E39}" dt="2023-11-02T15:35:09.201" v="2507"/>
          <ac:graphicFrameMkLst>
            <pc:docMk/>
            <pc:sldMk cId="3775790977" sldId="1407"/>
            <ac:graphicFrameMk id="2" creationId="{DD0C9662-39B2-6CE5-CF5A-2713902D1157}"/>
          </ac:graphicFrameMkLst>
        </pc:graphicFrameChg>
        <pc:graphicFrameChg chg="add del mod">
          <ac:chgData name="Frosch, Michael Thye" userId="eb116a80-0527-44db-8aeb-c2215047d67b" providerId="ADAL" clId="{837594F6-3A89-4015-942B-313E22E56E39}" dt="2023-11-02T15:39:14.891" v="2595"/>
          <ac:graphicFrameMkLst>
            <pc:docMk/>
            <pc:sldMk cId="3775790977" sldId="1407"/>
            <ac:graphicFrameMk id="14" creationId="{7114A21C-418E-5C91-95C8-8781364B30B9}"/>
          </ac:graphicFrameMkLst>
        </pc:graphicFrameChg>
        <pc:graphicFrameChg chg="add del mod">
          <ac:chgData name="Frosch, Michael Thye" userId="eb116a80-0527-44db-8aeb-c2215047d67b" providerId="ADAL" clId="{837594F6-3A89-4015-942B-313E22E56E39}" dt="2023-11-02T15:39:44.539" v="2601"/>
          <ac:graphicFrameMkLst>
            <pc:docMk/>
            <pc:sldMk cId="3775790977" sldId="1407"/>
            <ac:graphicFrameMk id="16" creationId="{BF700CFF-4981-139A-B2F2-17F6A6B35278}"/>
          </ac:graphicFrameMkLst>
        </pc:graphicFrameChg>
        <pc:graphicFrameChg chg="add del mod">
          <ac:chgData name="Frosch, Michael Thye" userId="eb116a80-0527-44db-8aeb-c2215047d67b" providerId="ADAL" clId="{837594F6-3A89-4015-942B-313E22E56E39}" dt="2023-11-02T15:39:52.159" v="2606"/>
          <ac:graphicFrameMkLst>
            <pc:docMk/>
            <pc:sldMk cId="3775790977" sldId="1407"/>
            <ac:graphicFrameMk id="19" creationId="{D0F58461-D76F-5989-4FCB-CF3D41A8B3C5}"/>
          </ac:graphicFrameMkLst>
        </pc:graphicFrameChg>
        <pc:picChg chg="add del mod">
          <ac:chgData name="Frosch, Michael Thye" userId="eb116a80-0527-44db-8aeb-c2215047d67b" providerId="ADAL" clId="{837594F6-3A89-4015-942B-313E22E56E39}" dt="2023-11-02T15:38:46.506" v="2583" actId="478"/>
          <ac:picMkLst>
            <pc:docMk/>
            <pc:sldMk cId="3775790977" sldId="1407"/>
            <ac:picMk id="3" creationId="{9D3A79AF-5499-F9FA-5332-5106D9878162}"/>
          </ac:picMkLst>
        </pc:picChg>
        <pc:picChg chg="add mod">
          <ac:chgData name="Frosch, Michael Thye" userId="eb116a80-0527-44db-8aeb-c2215047d67b" providerId="ADAL" clId="{837594F6-3A89-4015-942B-313E22E56E39}" dt="2023-11-02T15:39:55.966" v="2609" actId="1076"/>
          <ac:picMkLst>
            <pc:docMk/>
            <pc:sldMk cId="3775790977" sldId="1407"/>
            <ac:picMk id="15" creationId="{BEA471A6-0DB0-71B1-BE6B-1C973512643B}"/>
          </ac:picMkLst>
        </pc:picChg>
        <pc:picChg chg="add mod ord">
          <ac:chgData name="Frosch, Michael Thye" userId="eb116a80-0527-44db-8aeb-c2215047d67b" providerId="ADAL" clId="{837594F6-3A89-4015-942B-313E22E56E39}" dt="2023-11-05T08:08:27.974" v="10435" actId="1076"/>
          <ac:picMkLst>
            <pc:docMk/>
            <pc:sldMk cId="3775790977" sldId="1407"/>
            <ac:picMk id="20" creationId="{AD731CEB-60F5-3445-B142-6DC5AA4F9B3E}"/>
          </ac:picMkLst>
        </pc:picChg>
      </pc:sldChg>
      <pc:sldChg chg="modSp add mod ord">
        <pc:chgData name="Frosch, Michael Thye" userId="eb116a80-0527-44db-8aeb-c2215047d67b" providerId="ADAL" clId="{837594F6-3A89-4015-942B-313E22E56E39}" dt="2023-11-05T10:21:17.828" v="10483" actId="20577"/>
        <pc:sldMkLst>
          <pc:docMk/>
          <pc:sldMk cId="4031884543" sldId="1408"/>
        </pc:sldMkLst>
        <pc:spChg chg="mod">
          <ac:chgData name="Frosch, Michael Thye" userId="eb116a80-0527-44db-8aeb-c2215047d67b" providerId="ADAL" clId="{837594F6-3A89-4015-942B-313E22E56E39}" dt="2023-11-02T16:07:15.753" v="2920" actId="1076"/>
          <ac:spMkLst>
            <pc:docMk/>
            <pc:sldMk cId="4031884543" sldId="1408"/>
            <ac:spMk id="8" creationId="{B3F2AE44-C871-A546-F704-927CC0283150}"/>
          </ac:spMkLst>
        </pc:spChg>
        <pc:spChg chg="mod">
          <ac:chgData name="Frosch, Michael Thye" userId="eb116a80-0527-44db-8aeb-c2215047d67b" providerId="ADAL" clId="{837594F6-3A89-4015-942B-313E22E56E39}" dt="2023-11-05T10:21:17.828" v="10483" actId="20577"/>
          <ac:spMkLst>
            <pc:docMk/>
            <pc:sldMk cId="4031884543" sldId="1408"/>
            <ac:spMk id="12" creationId="{8EC76E5E-E264-E76C-F548-7486C337959D}"/>
          </ac:spMkLst>
        </pc:spChg>
      </pc:sldChg>
      <pc:sldChg chg="addSp delSp modSp add mod ord delAnim modAnim">
        <pc:chgData name="Frosch, Michael Thye" userId="eb116a80-0527-44db-8aeb-c2215047d67b" providerId="ADAL" clId="{837594F6-3A89-4015-942B-313E22E56E39}" dt="2023-11-03T13:59:36.220" v="9315"/>
        <pc:sldMkLst>
          <pc:docMk/>
          <pc:sldMk cId="2210370986" sldId="1409"/>
        </pc:sldMkLst>
        <pc:spChg chg="del">
          <ac:chgData name="Frosch, Michael Thye" userId="eb116a80-0527-44db-8aeb-c2215047d67b" providerId="ADAL" clId="{837594F6-3A89-4015-942B-313E22E56E39}" dt="2023-11-02T15:48:09.286" v="2799" actId="478"/>
          <ac:spMkLst>
            <pc:docMk/>
            <pc:sldMk cId="2210370986" sldId="1409"/>
            <ac:spMk id="2" creationId="{127BD263-781A-5471-B06E-C107C6CCC78B}"/>
          </ac:spMkLst>
        </pc:spChg>
        <pc:spChg chg="del">
          <ac:chgData name="Frosch, Michael Thye" userId="eb116a80-0527-44db-8aeb-c2215047d67b" providerId="ADAL" clId="{837594F6-3A89-4015-942B-313E22E56E39}" dt="2023-11-02T15:48:06.770" v="2797" actId="478"/>
          <ac:spMkLst>
            <pc:docMk/>
            <pc:sldMk cId="2210370986" sldId="1409"/>
            <ac:spMk id="3" creationId="{38FB16E2-2D6D-81BC-1776-040D74D39E72}"/>
          </ac:spMkLst>
        </pc:spChg>
        <pc:spChg chg="add mod">
          <ac:chgData name="Frosch, Michael Thye" userId="eb116a80-0527-44db-8aeb-c2215047d67b" providerId="ADAL" clId="{837594F6-3A89-4015-942B-313E22E56E39}" dt="2023-11-02T15:49:57.745" v="2819" actId="20577"/>
          <ac:spMkLst>
            <pc:docMk/>
            <pc:sldMk cId="2210370986" sldId="1409"/>
            <ac:spMk id="4" creationId="{757B1556-F6BE-43E2-A28B-1FC7D041B093}"/>
          </ac:spMkLst>
        </pc:spChg>
        <pc:spChg chg="add mod">
          <ac:chgData name="Frosch, Michael Thye" userId="eb116a80-0527-44db-8aeb-c2215047d67b" providerId="ADAL" clId="{837594F6-3A89-4015-942B-313E22E56E39}" dt="2023-11-02T15:51:36.535" v="2845" actId="14100"/>
          <ac:spMkLst>
            <pc:docMk/>
            <pc:sldMk cId="2210370986" sldId="1409"/>
            <ac:spMk id="6" creationId="{7270DD7F-3CC9-1C2A-8AFB-AEEB51227234}"/>
          </ac:spMkLst>
        </pc:spChg>
        <pc:spChg chg="add mod">
          <ac:chgData name="Frosch, Michael Thye" userId="eb116a80-0527-44db-8aeb-c2215047d67b" providerId="ADAL" clId="{837594F6-3A89-4015-942B-313E22E56E39}" dt="2023-11-02T15:51:56.170" v="2866" actId="14100"/>
          <ac:spMkLst>
            <pc:docMk/>
            <pc:sldMk cId="2210370986" sldId="1409"/>
            <ac:spMk id="12" creationId="{B7567A6C-8015-6B7A-98F5-9A8A8E0D132E}"/>
          </ac:spMkLst>
        </pc:spChg>
        <pc:spChg chg="add mod">
          <ac:chgData name="Frosch, Michael Thye" userId="eb116a80-0527-44db-8aeb-c2215047d67b" providerId="ADAL" clId="{837594F6-3A89-4015-942B-313E22E56E39}" dt="2023-11-02T15:52:11.945" v="2872" actId="1076"/>
          <ac:spMkLst>
            <pc:docMk/>
            <pc:sldMk cId="2210370986" sldId="1409"/>
            <ac:spMk id="13" creationId="{62889005-E762-E3DA-737B-5201403944FC}"/>
          </ac:spMkLst>
        </pc:spChg>
        <pc:spChg chg="mod">
          <ac:chgData name="Frosch, Michael Thye" userId="eb116a80-0527-44db-8aeb-c2215047d67b" providerId="ADAL" clId="{837594F6-3A89-4015-942B-313E22E56E39}" dt="2023-11-02T15:49:24.792" v="2803" actId="1076"/>
          <ac:spMkLst>
            <pc:docMk/>
            <pc:sldMk cId="2210370986" sldId="1409"/>
            <ac:spMk id="14" creationId="{00000000-0000-0000-0000-000000000000}"/>
          </ac:spMkLst>
        </pc:spChg>
        <pc:spChg chg="add mod">
          <ac:chgData name="Frosch, Michael Thye" userId="eb116a80-0527-44db-8aeb-c2215047d67b" providerId="ADAL" clId="{837594F6-3A89-4015-942B-313E22E56E39}" dt="2023-11-02T15:52:18.106" v="2874" actId="1076"/>
          <ac:spMkLst>
            <pc:docMk/>
            <pc:sldMk cId="2210370986" sldId="1409"/>
            <ac:spMk id="15" creationId="{B5BF2F42-4143-58B7-8B9A-FD9BA1CD4C33}"/>
          </ac:spMkLst>
        </pc:spChg>
        <pc:spChg chg="add mod">
          <ac:chgData name="Frosch, Michael Thye" userId="eb116a80-0527-44db-8aeb-c2215047d67b" providerId="ADAL" clId="{837594F6-3A89-4015-942B-313E22E56E39}" dt="2023-11-02T15:52:41.074" v="2881" actId="14100"/>
          <ac:spMkLst>
            <pc:docMk/>
            <pc:sldMk cId="2210370986" sldId="1409"/>
            <ac:spMk id="16" creationId="{2550A96C-3E95-5A38-8968-A062F33238FE}"/>
          </ac:spMkLst>
        </pc:spChg>
        <pc:spChg chg="mod">
          <ac:chgData name="Frosch, Michael Thye" userId="eb116a80-0527-44db-8aeb-c2215047d67b" providerId="ADAL" clId="{837594F6-3A89-4015-942B-313E22E56E39}" dt="2023-11-02T15:49:24.792" v="2803" actId="1076"/>
          <ac:spMkLst>
            <pc:docMk/>
            <pc:sldMk cId="2210370986" sldId="1409"/>
            <ac:spMk id="17" creationId="{00000000-0000-0000-0000-000000000000}"/>
          </ac:spMkLst>
        </pc:spChg>
        <pc:spChg chg="del mod">
          <ac:chgData name="Frosch, Michael Thye" userId="eb116a80-0527-44db-8aeb-c2215047d67b" providerId="ADAL" clId="{837594F6-3A89-4015-942B-313E22E56E39}" dt="2023-11-02T15:50:45.153" v="2829"/>
          <ac:spMkLst>
            <pc:docMk/>
            <pc:sldMk cId="2210370986" sldId="1409"/>
            <ac:spMk id="18" creationId="{00000000-0000-0000-0000-000000000000}"/>
          </ac:spMkLst>
        </pc:spChg>
        <pc:spChg chg="del mod">
          <ac:chgData name="Frosch, Michael Thye" userId="eb116a80-0527-44db-8aeb-c2215047d67b" providerId="ADAL" clId="{837594F6-3A89-4015-942B-313E22E56E39}" dt="2023-11-02T15:50:22.411" v="2821" actId="478"/>
          <ac:spMkLst>
            <pc:docMk/>
            <pc:sldMk cId="2210370986" sldId="1409"/>
            <ac:spMk id="22" creationId="{74C19413-A6A3-5F6E-A2F6-7C2AE56BA28A}"/>
          </ac:spMkLst>
        </pc:spChg>
        <pc:spChg chg="mod">
          <ac:chgData name="Frosch, Michael Thye" userId="eb116a80-0527-44db-8aeb-c2215047d67b" providerId="ADAL" clId="{837594F6-3A89-4015-942B-313E22E56E39}" dt="2023-11-02T15:51:11.949" v="2839" actId="14100"/>
          <ac:spMkLst>
            <pc:docMk/>
            <pc:sldMk cId="2210370986" sldId="1409"/>
            <ac:spMk id="39" creationId="{00000000-0000-0000-0000-000000000000}"/>
          </ac:spMkLst>
        </pc:spChg>
        <pc:spChg chg="mod">
          <ac:chgData name="Frosch, Michael Thye" userId="eb116a80-0527-44db-8aeb-c2215047d67b" providerId="ADAL" clId="{837594F6-3A89-4015-942B-313E22E56E39}" dt="2023-11-02T15:47:53.076" v="2787" actId="6549"/>
          <ac:spMkLst>
            <pc:docMk/>
            <pc:sldMk cId="2210370986" sldId="1409"/>
            <ac:spMk id="45" creationId="{00000000-0000-0000-0000-000000000000}"/>
          </ac:spMkLst>
        </pc:spChg>
        <pc:spChg chg="mod">
          <ac:chgData name="Frosch, Michael Thye" userId="eb116a80-0527-44db-8aeb-c2215047d67b" providerId="ADAL" clId="{837594F6-3A89-4015-942B-313E22E56E39}" dt="2023-11-02T15:49:38.079" v="2805" actId="1076"/>
          <ac:spMkLst>
            <pc:docMk/>
            <pc:sldMk cId="2210370986" sldId="1409"/>
            <ac:spMk id="47" creationId="{00000000-0000-0000-0000-000000000000}"/>
          </ac:spMkLst>
        </pc:spChg>
        <pc:spChg chg="mod">
          <ac:chgData name="Frosch, Michael Thye" userId="eb116a80-0527-44db-8aeb-c2215047d67b" providerId="ADAL" clId="{837594F6-3A89-4015-942B-313E22E56E39}" dt="2023-11-02T15:48:03.986" v="2796" actId="20577"/>
          <ac:spMkLst>
            <pc:docMk/>
            <pc:sldMk cId="2210370986" sldId="1409"/>
            <ac:spMk id="49" creationId="{00000000-0000-0000-0000-000000000000}"/>
          </ac:spMkLst>
        </pc:spChg>
        <pc:spChg chg="del">
          <ac:chgData name="Frosch, Michael Thye" userId="eb116a80-0527-44db-8aeb-c2215047d67b" providerId="ADAL" clId="{837594F6-3A89-4015-942B-313E22E56E39}" dt="2023-11-02T15:48:12.640" v="2800" actId="478"/>
          <ac:spMkLst>
            <pc:docMk/>
            <pc:sldMk cId="2210370986" sldId="1409"/>
            <ac:spMk id="50" creationId="{00000000-0000-0000-0000-000000000000}"/>
          </ac:spMkLst>
        </pc:spChg>
        <pc:spChg chg="del mod">
          <ac:chgData name="Frosch, Michael Thye" userId="eb116a80-0527-44db-8aeb-c2215047d67b" providerId="ADAL" clId="{837594F6-3A89-4015-942B-313E22E56E39}" dt="2023-11-02T15:50:50.570" v="2837" actId="478"/>
          <ac:spMkLst>
            <pc:docMk/>
            <pc:sldMk cId="2210370986" sldId="1409"/>
            <ac:spMk id="51" creationId="{00000000-0000-0000-0000-000000000000}"/>
          </ac:spMkLst>
        </pc:spChg>
        <pc:spChg chg="del">
          <ac:chgData name="Frosch, Michael Thye" userId="eb116a80-0527-44db-8aeb-c2215047d67b" providerId="ADAL" clId="{837594F6-3A89-4015-942B-313E22E56E39}" dt="2023-11-02T15:50:45.151" v="2827" actId="478"/>
          <ac:spMkLst>
            <pc:docMk/>
            <pc:sldMk cId="2210370986" sldId="1409"/>
            <ac:spMk id="54" creationId="{00000000-0000-0000-0000-000000000000}"/>
          </ac:spMkLst>
        </pc:spChg>
        <pc:spChg chg="mod">
          <ac:chgData name="Frosch, Michael Thye" userId="eb116a80-0527-44db-8aeb-c2215047d67b" providerId="ADAL" clId="{837594F6-3A89-4015-942B-313E22E56E39}" dt="2023-11-02T15:52:25.424" v="2876" actId="1076"/>
          <ac:spMkLst>
            <pc:docMk/>
            <pc:sldMk cId="2210370986" sldId="1409"/>
            <ac:spMk id="55" creationId="{00000000-0000-0000-0000-000000000000}"/>
          </ac:spMkLst>
        </pc:spChg>
        <pc:spChg chg="del mod">
          <ac:chgData name="Frosch, Michael Thye" userId="eb116a80-0527-44db-8aeb-c2215047d67b" providerId="ADAL" clId="{837594F6-3A89-4015-942B-313E22E56E39}" dt="2023-11-02T15:50:45.160" v="2833"/>
          <ac:spMkLst>
            <pc:docMk/>
            <pc:sldMk cId="2210370986" sldId="1409"/>
            <ac:spMk id="56" creationId="{00000000-0000-0000-0000-000000000000}"/>
          </ac:spMkLst>
        </pc:spChg>
        <pc:spChg chg="del">
          <ac:chgData name="Frosch, Michael Thye" userId="eb116a80-0527-44db-8aeb-c2215047d67b" providerId="ADAL" clId="{837594F6-3A89-4015-942B-313E22E56E39}" dt="2023-11-02T15:48:08.349" v="2798" actId="478"/>
          <ac:spMkLst>
            <pc:docMk/>
            <pc:sldMk cId="2210370986" sldId="1409"/>
            <ac:spMk id="57" creationId="{00000000-0000-0000-0000-000000000000}"/>
          </ac:spMkLst>
        </pc:spChg>
        <pc:spChg chg="mod">
          <ac:chgData name="Frosch, Michael Thye" userId="eb116a80-0527-44db-8aeb-c2215047d67b" providerId="ADAL" clId="{837594F6-3A89-4015-942B-313E22E56E39}" dt="2023-11-02T15:52:31.506" v="2878" actId="1076"/>
          <ac:spMkLst>
            <pc:docMk/>
            <pc:sldMk cId="2210370986" sldId="1409"/>
            <ac:spMk id="58" creationId="{00000000-0000-0000-0000-000000000000}"/>
          </ac:spMkLst>
        </pc:spChg>
        <pc:spChg chg="del mod">
          <ac:chgData name="Frosch, Michael Thye" userId="eb116a80-0527-44db-8aeb-c2215047d67b" providerId="ADAL" clId="{837594F6-3A89-4015-942B-313E22E56E39}" dt="2023-11-02T15:50:45.155" v="2831"/>
          <ac:spMkLst>
            <pc:docMk/>
            <pc:sldMk cId="2210370986" sldId="1409"/>
            <ac:spMk id="59" creationId="{00000000-0000-0000-0000-000000000000}"/>
          </ac:spMkLst>
        </pc:spChg>
        <pc:spChg chg="del mod">
          <ac:chgData name="Frosch, Michael Thye" userId="eb116a80-0527-44db-8aeb-c2215047d67b" providerId="ADAL" clId="{837594F6-3A89-4015-942B-313E22E56E39}" dt="2023-11-02T15:50:47.038" v="2834" actId="478"/>
          <ac:spMkLst>
            <pc:docMk/>
            <pc:sldMk cId="2210370986" sldId="1409"/>
            <ac:spMk id="62" creationId="{00000000-0000-0000-0000-000000000000}"/>
          </ac:spMkLst>
        </pc:spChg>
        <pc:spChg chg="del mod">
          <ac:chgData name="Frosch, Michael Thye" userId="eb116a80-0527-44db-8aeb-c2215047d67b" providerId="ADAL" clId="{837594F6-3A89-4015-942B-313E22E56E39}" dt="2023-11-02T15:50:32.005" v="2823" actId="478"/>
          <ac:spMkLst>
            <pc:docMk/>
            <pc:sldMk cId="2210370986" sldId="1409"/>
            <ac:spMk id="63" creationId="{00000000-0000-0000-0000-000000000000}"/>
          </ac:spMkLst>
        </pc:spChg>
        <pc:spChg chg="del">
          <ac:chgData name="Frosch, Michael Thye" userId="eb116a80-0527-44db-8aeb-c2215047d67b" providerId="ADAL" clId="{837594F6-3A89-4015-942B-313E22E56E39}" dt="2023-11-02T15:50:29.559" v="2822" actId="478"/>
          <ac:spMkLst>
            <pc:docMk/>
            <pc:sldMk cId="2210370986" sldId="1409"/>
            <ac:spMk id="69" creationId="{00000000-0000-0000-0000-000000000000}"/>
          </ac:spMkLst>
        </pc:spChg>
        <pc:spChg chg="del mod">
          <ac:chgData name="Frosch, Michael Thye" userId="eb116a80-0527-44db-8aeb-c2215047d67b" providerId="ADAL" clId="{837594F6-3A89-4015-942B-313E22E56E39}" dt="2023-11-02T15:51:15.703" v="2841" actId="478"/>
          <ac:spMkLst>
            <pc:docMk/>
            <pc:sldMk cId="2210370986" sldId="1409"/>
            <ac:spMk id="70" creationId="{00000000-0000-0000-0000-000000000000}"/>
          </ac:spMkLst>
        </pc:spChg>
        <pc:spChg chg="mod">
          <ac:chgData name="Frosch, Michael Thye" userId="eb116a80-0527-44db-8aeb-c2215047d67b" providerId="ADAL" clId="{837594F6-3A89-4015-942B-313E22E56E39}" dt="2023-11-02T15:49:24.792" v="2803" actId="1076"/>
          <ac:spMkLst>
            <pc:docMk/>
            <pc:sldMk cId="2210370986" sldId="1409"/>
            <ac:spMk id="2060" creationId="{00000000-0000-0000-0000-000000000000}"/>
          </ac:spMkLst>
        </pc:spChg>
        <pc:spChg chg="mod">
          <ac:chgData name="Frosch, Michael Thye" userId="eb116a80-0527-44db-8aeb-c2215047d67b" providerId="ADAL" clId="{837594F6-3A89-4015-942B-313E22E56E39}" dt="2023-11-02T15:49:24.792" v="2803" actId="1076"/>
          <ac:spMkLst>
            <pc:docMk/>
            <pc:sldMk cId="2210370986" sldId="1409"/>
            <ac:spMk id="2068" creationId="{00000000-0000-0000-0000-000000000000}"/>
          </ac:spMkLst>
        </pc:spChg>
        <pc:spChg chg="del mod">
          <ac:chgData name="Frosch, Michael Thye" userId="eb116a80-0527-44db-8aeb-c2215047d67b" providerId="ADAL" clId="{837594F6-3A89-4015-942B-313E22E56E39}" dt="2023-11-02T15:50:19.210" v="2820" actId="478"/>
          <ac:spMkLst>
            <pc:docMk/>
            <pc:sldMk cId="2210370986" sldId="1409"/>
            <ac:spMk id="2069" creationId="{00000000-0000-0000-0000-000000000000}"/>
          </ac:spMkLst>
        </pc:spChg>
        <pc:spChg chg="del mod">
          <ac:chgData name="Frosch, Michael Thye" userId="eb116a80-0527-44db-8aeb-c2215047d67b" providerId="ADAL" clId="{837594F6-3A89-4015-942B-313E22E56E39}" dt="2023-11-02T15:50:49.280" v="2836" actId="478"/>
          <ac:spMkLst>
            <pc:docMk/>
            <pc:sldMk cId="2210370986" sldId="1409"/>
            <ac:spMk id="2071" creationId="{00000000-0000-0000-0000-000000000000}"/>
          </ac:spMkLst>
        </pc:spChg>
        <pc:spChg chg="mod">
          <ac:chgData name="Frosch, Michael Thye" userId="eb116a80-0527-44db-8aeb-c2215047d67b" providerId="ADAL" clId="{837594F6-3A89-4015-942B-313E22E56E39}" dt="2023-11-02T15:51:14.150" v="2840" actId="1076"/>
          <ac:spMkLst>
            <pc:docMk/>
            <pc:sldMk cId="2210370986" sldId="1409"/>
            <ac:spMk id="2072" creationId="{00000000-0000-0000-0000-000000000000}"/>
          </ac:spMkLst>
        </pc:spChg>
        <pc:spChg chg="del mod">
          <ac:chgData name="Frosch, Michael Thye" userId="eb116a80-0527-44db-8aeb-c2215047d67b" providerId="ADAL" clId="{837594F6-3A89-4015-942B-313E22E56E39}" dt="2023-11-02T15:50:48.121" v="2835" actId="478"/>
          <ac:spMkLst>
            <pc:docMk/>
            <pc:sldMk cId="2210370986" sldId="1409"/>
            <ac:spMk id="2075" creationId="{00000000-0000-0000-0000-000000000000}"/>
          </ac:spMkLst>
        </pc:spChg>
        <pc:spChg chg="mod">
          <ac:chgData name="Frosch, Michael Thye" userId="eb116a80-0527-44db-8aeb-c2215047d67b" providerId="ADAL" clId="{837594F6-3A89-4015-942B-313E22E56E39}" dt="2023-11-02T15:52:27.657" v="2877" actId="1076"/>
          <ac:spMkLst>
            <pc:docMk/>
            <pc:sldMk cId="2210370986" sldId="1409"/>
            <ac:spMk id="2076" creationId="{00000000-0000-0000-0000-000000000000}"/>
          </ac:spMkLst>
        </pc:spChg>
        <pc:spChg chg="mod">
          <ac:chgData name="Frosch, Michael Thye" userId="eb116a80-0527-44db-8aeb-c2215047d67b" providerId="ADAL" clId="{837594F6-3A89-4015-942B-313E22E56E39}" dt="2023-11-02T15:49:24.792" v="2803" actId="1076"/>
          <ac:spMkLst>
            <pc:docMk/>
            <pc:sldMk cId="2210370986" sldId="1409"/>
            <ac:spMk id="2077" creationId="{00000000-0000-0000-0000-000000000000}"/>
          </ac:spMkLst>
        </pc:spChg>
        <pc:spChg chg="mod">
          <ac:chgData name="Frosch, Michael Thye" userId="eb116a80-0527-44db-8aeb-c2215047d67b" providerId="ADAL" clId="{837594F6-3A89-4015-942B-313E22E56E39}" dt="2023-11-02T15:49:24.792" v="2803" actId="1076"/>
          <ac:spMkLst>
            <pc:docMk/>
            <pc:sldMk cId="2210370986" sldId="1409"/>
            <ac:spMk id="2081" creationId="{00000000-0000-0000-0000-000000000000}"/>
          </ac:spMkLst>
        </pc:spChg>
        <pc:spChg chg="mod">
          <ac:chgData name="Frosch, Michael Thye" userId="eb116a80-0527-44db-8aeb-c2215047d67b" providerId="ADAL" clId="{837594F6-3A89-4015-942B-313E22E56E39}" dt="2023-11-02T15:51:24.734" v="2842" actId="14100"/>
          <ac:spMkLst>
            <pc:docMk/>
            <pc:sldMk cId="2210370986" sldId="1409"/>
            <ac:spMk id="2085" creationId="{00000000-0000-0000-0000-000000000000}"/>
          </ac:spMkLst>
        </pc:spChg>
        <pc:cxnChg chg="mod">
          <ac:chgData name="Frosch, Michael Thye" userId="eb116a80-0527-44db-8aeb-c2215047d67b" providerId="ADAL" clId="{837594F6-3A89-4015-942B-313E22E56E39}" dt="2023-11-02T15:51:39.255" v="2846" actId="14100"/>
          <ac:cxnSpMkLst>
            <pc:docMk/>
            <pc:sldMk cId="2210370986" sldId="1409"/>
            <ac:cxnSpMk id="7" creationId="{00000000-0000-0000-0000-000000000000}"/>
          </ac:cxnSpMkLst>
        </pc:cxnChg>
      </pc:sldChg>
      <pc:sldChg chg="addSp delSp modSp add mod delAnim modAnim">
        <pc:chgData name="Frosch, Michael Thye" userId="eb116a80-0527-44db-8aeb-c2215047d67b" providerId="ADAL" clId="{837594F6-3A89-4015-942B-313E22E56E39}" dt="2023-11-07T12:20:21.366" v="10734" actId="20577"/>
        <pc:sldMkLst>
          <pc:docMk/>
          <pc:sldMk cId="3792235190" sldId="1410"/>
        </pc:sldMkLst>
        <pc:spChg chg="mod">
          <ac:chgData name="Frosch, Michael Thye" userId="eb116a80-0527-44db-8aeb-c2215047d67b" providerId="ADAL" clId="{837594F6-3A89-4015-942B-313E22E56E39}" dt="2023-11-02T16:07:42.700" v="2939" actId="20577"/>
          <ac:spMkLst>
            <pc:docMk/>
            <pc:sldMk cId="3792235190" sldId="1410"/>
            <ac:spMk id="6" creationId="{364D96A2-AF67-10A2-1A88-C808EB746AB4}"/>
          </ac:spMkLst>
        </pc:spChg>
        <pc:spChg chg="mod">
          <ac:chgData name="Frosch, Michael Thye" userId="eb116a80-0527-44db-8aeb-c2215047d67b" providerId="ADAL" clId="{837594F6-3A89-4015-942B-313E22E56E39}" dt="2023-11-02T16:09:27.223" v="2961" actId="14100"/>
          <ac:spMkLst>
            <pc:docMk/>
            <pc:sldMk cId="3792235190" sldId="1410"/>
            <ac:spMk id="7" creationId="{813C9335-8840-2662-CDA8-481A37FAF5CD}"/>
          </ac:spMkLst>
        </pc:spChg>
        <pc:spChg chg="mod">
          <ac:chgData name="Frosch, Michael Thye" userId="eb116a80-0527-44db-8aeb-c2215047d67b" providerId="ADAL" clId="{837594F6-3A89-4015-942B-313E22E56E39}" dt="2023-11-02T16:09:54.607" v="2981" actId="14100"/>
          <ac:spMkLst>
            <pc:docMk/>
            <pc:sldMk cId="3792235190" sldId="1410"/>
            <ac:spMk id="8" creationId="{B3F2AE44-C871-A546-F704-927CC0283150}"/>
          </ac:spMkLst>
        </pc:spChg>
        <pc:spChg chg="del">
          <ac:chgData name="Frosch, Michael Thye" userId="eb116a80-0527-44db-8aeb-c2215047d67b" providerId="ADAL" clId="{837594F6-3A89-4015-942B-313E22E56E39}" dt="2023-11-02T16:08:47.879" v="2949" actId="478"/>
          <ac:spMkLst>
            <pc:docMk/>
            <pc:sldMk cId="3792235190" sldId="1410"/>
            <ac:spMk id="10" creationId="{F6A97865-D198-987A-4653-2C564FBAA120}"/>
          </ac:spMkLst>
        </pc:spChg>
        <pc:spChg chg="mod">
          <ac:chgData name="Frosch, Michael Thye" userId="eb116a80-0527-44db-8aeb-c2215047d67b" providerId="ADAL" clId="{837594F6-3A89-4015-942B-313E22E56E39}" dt="2023-11-02T16:10:04.807" v="2984" actId="1076"/>
          <ac:spMkLst>
            <pc:docMk/>
            <pc:sldMk cId="3792235190" sldId="1410"/>
            <ac:spMk id="11" creationId="{235088D4-960E-508D-13E9-E682C07DD462}"/>
          </ac:spMkLst>
        </pc:spChg>
        <pc:spChg chg="mod">
          <ac:chgData name="Frosch, Michael Thye" userId="eb116a80-0527-44db-8aeb-c2215047d67b" providerId="ADAL" clId="{837594F6-3A89-4015-942B-313E22E56E39}" dt="2023-11-02T16:09:51.998" v="2980" actId="208"/>
          <ac:spMkLst>
            <pc:docMk/>
            <pc:sldMk cId="3792235190" sldId="1410"/>
            <ac:spMk id="12" creationId="{8EC76E5E-E264-E76C-F548-7486C337959D}"/>
          </ac:spMkLst>
        </pc:spChg>
        <pc:spChg chg="mod">
          <ac:chgData name="Frosch, Michael Thye" userId="eb116a80-0527-44db-8aeb-c2215047d67b" providerId="ADAL" clId="{837594F6-3A89-4015-942B-313E22E56E39}" dt="2023-11-02T16:10:07.849" v="2985" actId="14100"/>
          <ac:spMkLst>
            <pc:docMk/>
            <pc:sldMk cId="3792235190" sldId="1410"/>
            <ac:spMk id="13" creationId="{24127F3B-C459-3BEA-9423-D73A9D0530DE}"/>
          </ac:spMkLst>
        </pc:spChg>
        <pc:spChg chg="add del mod">
          <ac:chgData name="Frosch, Michael Thye" userId="eb116a80-0527-44db-8aeb-c2215047d67b" providerId="ADAL" clId="{837594F6-3A89-4015-942B-313E22E56E39}" dt="2023-11-02T16:10:38.231" v="2990" actId="478"/>
          <ac:spMkLst>
            <pc:docMk/>
            <pc:sldMk cId="3792235190" sldId="1410"/>
            <ac:spMk id="16" creationId="{EC4B4FFC-ECFC-CBBD-6F72-BA428A5DB86A}"/>
          </ac:spMkLst>
        </pc:spChg>
        <pc:spChg chg="add mod">
          <ac:chgData name="Frosch, Michael Thye" userId="eb116a80-0527-44db-8aeb-c2215047d67b" providerId="ADAL" clId="{837594F6-3A89-4015-942B-313E22E56E39}" dt="2023-11-07T12:20:21.366" v="10734" actId="20577"/>
          <ac:spMkLst>
            <pc:docMk/>
            <pc:sldMk cId="3792235190" sldId="1410"/>
            <ac:spMk id="17" creationId="{768A39EA-3686-462C-800F-0E4F4ECEA564}"/>
          </ac:spMkLst>
        </pc:spChg>
        <pc:graphicFrameChg chg="add del mod">
          <ac:chgData name="Frosch, Michael Thye" userId="eb116a80-0527-44db-8aeb-c2215047d67b" providerId="ADAL" clId="{837594F6-3A89-4015-942B-313E22E56E39}" dt="2023-11-02T16:08:19.468" v="2944"/>
          <ac:graphicFrameMkLst>
            <pc:docMk/>
            <pc:sldMk cId="3792235190" sldId="1410"/>
            <ac:graphicFrameMk id="2" creationId="{0024F9DF-2A1E-DFE5-7B0E-670B98A979AF}"/>
          </ac:graphicFrameMkLst>
        </pc:graphicFrameChg>
        <pc:graphicFrameChg chg="add del mod">
          <ac:chgData name="Frosch, Michael Thye" userId="eb116a80-0527-44db-8aeb-c2215047d67b" providerId="ADAL" clId="{837594F6-3A89-4015-942B-313E22E56E39}" dt="2023-11-02T16:08:22.681" v="2946"/>
          <ac:graphicFrameMkLst>
            <pc:docMk/>
            <pc:sldMk cId="3792235190" sldId="1410"/>
            <ac:graphicFrameMk id="4" creationId="{E373F9D2-045C-57DA-194B-DF0A951EC062}"/>
          </ac:graphicFrameMkLst>
        </pc:graphicFrameChg>
        <pc:graphicFrameChg chg="add del mod">
          <ac:chgData name="Frosch, Michael Thye" userId="eb116a80-0527-44db-8aeb-c2215047d67b" providerId="ADAL" clId="{837594F6-3A89-4015-942B-313E22E56E39}" dt="2023-11-02T16:08:55.852" v="2953"/>
          <ac:graphicFrameMkLst>
            <pc:docMk/>
            <pc:sldMk cId="3792235190" sldId="1410"/>
            <ac:graphicFrameMk id="9" creationId="{BBBF7027-D57D-7BEF-6344-4A06F84E4328}"/>
          </ac:graphicFrameMkLst>
        </pc:graphicFrameChg>
        <pc:graphicFrameChg chg="add del mod">
          <ac:chgData name="Frosch, Michael Thye" userId="eb116a80-0527-44db-8aeb-c2215047d67b" providerId="ADAL" clId="{837594F6-3A89-4015-942B-313E22E56E39}" dt="2023-11-02T16:10:16.036" v="2987" actId="478"/>
          <ac:graphicFrameMkLst>
            <pc:docMk/>
            <pc:sldMk cId="3792235190" sldId="1410"/>
            <ac:graphicFrameMk id="15" creationId="{06499D6B-5A87-4A45-0AEF-4FF373F74F71}"/>
          </ac:graphicFrameMkLst>
        </pc:graphicFrameChg>
        <pc:picChg chg="del">
          <ac:chgData name="Frosch, Michael Thye" userId="eb116a80-0527-44db-8aeb-c2215047d67b" providerId="ADAL" clId="{837594F6-3A89-4015-942B-313E22E56E39}" dt="2023-11-02T16:08:14.664" v="2940" actId="478"/>
          <ac:picMkLst>
            <pc:docMk/>
            <pc:sldMk cId="3792235190" sldId="1410"/>
            <ac:picMk id="3" creationId="{9D3A79AF-5499-F9FA-5332-5106D9878162}"/>
          </ac:picMkLst>
        </pc:picChg>
        <pc:picChg chg="add del">
          <ac:chgData name="Frosch, Michael Thye" userId="eb116a80-0527-44db-8aeb-c2215047d67b" providerId="ADAL" clId="{837594F6-3A89-4015-942B-313E22E56E39}" dt="2023-11-02T16:08:25.734" v="2948"/>
          <ac:picMkLst>
            <pc:docMk/>
            <pc:sldMk cId="3792235190" sldId="1410"/>
            <ac:picMk id="5" creationId="{E0F04B7B-9DE7-3046-A782-F3F67563211B}"/>
          </ac:picMkLst>
        </pc:picChg>
        <pc:picChg chg="add mod ord">
          <ac:chgData name="Frosch, Michael Thye" userId="eb116a80-0527-44db-8aeb-c2215047d67b" providerId="ADAL" clId="{837594F6-3A89-4015-942B-313E22E56E39}" dt="2023-11-02T16:09:07.502" v="2957" actId="167"/>
          <ac:picMkLst>
            <pc:docMk/>
            <pc:sldMk cId="3792235190" sldId="1410"/>
            <ac:picMk id="14" creationId="{6F20A213-22C7-8910-951E-A2FF2BF258A6}"/>
          </ac:picMkLst>
        </pc:picChg>
      </pc:sldChg>
      <pc:sldChg chg="modSp add mod">
        <pc:chgData name="Frosch, Michael Thye" userId="eb116a80-0527-44db-8aeb-c2215047d67b" providerId="ADAL" clId="{837594F6-3A89-4015-942B-313E22E56E39}" dt="2023-11-02T16:12:53.871" v="3003" actId="207"/>
        <pc:sldMkLst>
          <pc:docMk/>
          <pc:sldMk cId="2986973956" sldId="1411"/>
        </pc:sldMkLst>
        <pc:spChg chg="mod">
          <ac:chgData name="Frosch, Michael Thye" userId="eb116a80-0527-44db-8aeb-c2215047d67b" providerId="ADAL" clId="{837594F6-3A89-4015-942B-313E22E56E39}" dt="2023-11-02T16:12:53.871" v="3003" actId="207"/>
          <ac:spMkLst>
            <pc:docMk/>
            <pc:sldMk cId="2986973956" sldId="1411"/>
            <ac:spMk id="7" creationId="{8F24C399-D486-1E6C-91AF-5A69D9B1041B}"/>
          </ac:spMkLst>
        </pc:spChg>
      </pc:sldChg>
      <pc:sldChg chg="modSp add mod">
        <pc:chgData name="Frosch, Michael Thye" userId="eb116a80-0527-44db-8aeb-c2215047d67b" providerId="ADAL" clId="{837594F6-3A89-4015-942B-313E22E56E39}" dt="2023-11-04T09:54:27.357" v="9766" actId="27636"/>
        <pc:sldMkLst>
          <pc:docMk/>
          <pc:sldMk cId="3736147605" sldId="1412"/>
        </pc:sldMkLst>
        <pc:spChg chg="mod">
          <ac:chgData name="Frosch, Michael Thye" userId="eb116a80-0527-44db-8aeb-c2215047d67b" providerId="ADAL" clId="{837594F6-3A89-4015-942B-313E22E56E39}" dt="2023-11-02T16:16:29.027" v="3051" actId="20577"/>
          <ac:spMkLst>
            <pc:docMk/>
            <pc:sldMk cId="3736147605" sldId="1412"/>
            <ac:spMk id="6" creationId="{364D96A2-AF67-10A2-1A88-C808EB746AB4}"/>
          </ac:spMkLst>
        </pc:spChg>
        <pc:spChg chg="mod">
          <ac:chgData name="Frosch, Michael Thye" userId="eb116a80-0527-44db-8aeb-c2215047d67b" providerId="ADAL" clId="{837594F6-3A89-4015-942B-313E22E56E39}" dt="2023-11-04T09:54:27.357" v="9766" actId="27636"/>
          <ac:spMkLst>
            <pc:docMk/>
            <pc:sldMk cId="3736147605" sldId="1412"/>
            <ac:spMk id="7" creationId="{8F24C399-D486-1E6C-91AF-5A69D9B1041B}"/>
          </ac:spMkLst>
        </pc:spChg>
      </pc:sldChg>
      <pc:sldChg chg="add del">
        <pc:chgData name="Frosch, Michael Thye" userId="eb116a80-0527-44db-8aeb-c2215047d67b" providerId="ADAL" clId="{837594F6-3A89-4015-942B-313E22E56E39}" dt="2023-11-03T09:47:11.937" v="4986" actId="47"/>
        <pc:sldMkLst>
          <pc:docMk/>
          <pc:sldMk cId="2564612297" sldId="1413"/>
        </pc:sldMkLst>
      </pc:sldChg>
      <pc:sldChg chg="addSp delSp modSp add mod delAnim modAnim">
        <pc:chgData name="Frosch, Michael Thye" userId="eb116a80-0527-44db-8aeb-c2215047d67b" providerId="ADAL" clId="{837594F6-3A89-4015-942B-313E22E56E39}" dt="2023-11-07T12:21:44.145" v="10749" actId="20577"/>
        <pc:sldMkLst>
          <pc:docMk/>
          <pc:sldMk cId="1326153878" sldId="1414"/>
        </pc:sldMkLst>
        <pc:spChg chg="add del mod">
          <ac:chgData name="Frosch, Michael Thye" userId="eb116a80-0527-44db-8aeb-c2215047d67b" providerId="ADAL" clId="{837594F6-3A89-4015-942B-313E22E56E39}" dt="2023-11-02T16:24:56.824" v="3578" actId="478"/>
          <ac:spMkLst>
            <pc:docMk/>
            <pc:sldMk cId="1326153878" sldId="1414"/>
            <ac:spMk id="2" creationId="{82976361-6079-3D01-C2F3-D18A08B99CAE}"/>
          </ac:spMkLst>
        </pc:spChg>
        <pc:spChg chg="add del">
          <ac:chgData name="Frosch, Michael Thye" userId="eb116a80-0527-44db-8aeb-c2215047d67b" providerId="ADAL" clId="{837594F6-3A89-4015-942B-313E22E56E39}" dt="2023-11-04T09:54:45.399" v="9768" actId="22"/>
          <ac:spMkLst>
            <pc:docMk/>
            <pc:sldMk cId="1326153878" sldId="1414"/>
            <ac:spMk id="3" creationId="{843A0DC6-F0AB-EB7C-754F-CCC4C4B567A7}"/>
          </ac:spMkLst>
        </pc:spChg>
        <pc:spChg chg="mod">
          <ac:chgData name="Frosch, Michael Thye" userId="eb116a80-0527-44db-8aeb-c2215047d67b" providerId="ADAL" clId="{837594F6-3A89-4015-942B-313E22E56E39}" dt="2023-11-02T16:23:37.028" v="3525" actId="20577"/>
          <ac:spMkLst>
            <pc:docMk/>
            <pc:sldMk cId="1326153878" sldId="1414"/>
            <ac:spMk id="6" creationId="{364D96A2-AF67-10A2-1A88-C808EB746AB4}"/>
          </ac:spMkLst>
        </pc:spChg>
        <pc:spChg chg="mod">
          <ac:chgData name="Frosch, Michael Thye" userId="eb116a80-0527-44db-8aeb-c2215047d67b" providerId="ADAL" clId="{837594F6-3A89-4015-942B-313E22E56E39}" dt="2023-11-07T12:21:44.145" v="10749" actId="20577"/>
          <ac:spMkLst>
            <pc:docMk/>
            <pc:sldMk cId="1326153878" sldId="1414"/>
            <ac:spMk id="7" creationId="{8F24C399-D486-1E6C-91AF-5A69D9B1041B}"/>
          </ac:spMkLst>
        </pc:spChg>
        <pc:spChg chg="add del">
          <ac:chgData name="Frosch, Michael Thye" userId="eb116a80-0527-44db-8aeb-c2215047d67b" providerId="ADAL" clId="{837594F6-3A89-4015-942B-313E22E56E39}" dt="2023-11-02T16:26:37.975" v="3586" actId="22"/>
          <ac:spMkLst>
            <pc:docMk/>
            <pc:sldMk cId="1326153878" sldId="1414"/>
            <ac:spMk id="8" creationId="{5204F730-38B8-1181-2004-37BD3747F0E8}"/>
          </ac:spMkLst>
        </pc:spChg>
        <pc:spChg chg="add mod">
          <ac:chgData name="Frosch, Michael Thye" userId="eb116a80-0527-44db-8aeb-c2215047d67b" providerId="ADAL" clId="{837594F6-3A89-4015-942B-313E22E56E39}" dt="2023-11-05T10:25:37.237" v="10587" actId="1076"/>
          <ac:spMkLst>
            <pc:docMk/>
            <pc:sldMk cId="1326153878" sldId="1414"/>
            <ac:spMk id="11" creationId="{72170023-91EB-0C8B-E6AA-0D819B211CD0}"/>
          </ac:spMkLst>
        </pc:spChg>
        <pc:graphicFrameChg chg="add del mod">
          <ac:chgData name="Frosch, Michael Thye" userId="eb116a80-0527-44db-8aeb-c2215047d67b" providerId="ADAL" clId="{837594F6-3A89-4015-942B-313E22E56E39}" dt="2023-11-02T16:26:42.843" v="3587"/>
          <ac:graphicFrameMkLst>
            <pc:docMk/>
            <pc:sldMk cId="1326153878" sldId="1414"/>
            <ac:graphicFrameMk id="3" creationId="{F436AD70-DFF5-7038-6D78-1BCCA0BEA528}"/>
          </ac:graphicFrameMkLst>
        </pc:graphicFrameChg>
        <pc:graphicFrameChg chg="add del mod">
          <ac:chgData name="Frosch, Michael Thye" userId="eb116a80-0527-44db-8aeb-c2215047d67b" providerId="ADAL" clId="{837594F6-3A89-4015-942B-313E22E56E39}" dt="2023-11-02T16:26:36.064" v="3583"/>
          <ac:graphicFrameMkLst>
            <pc:docMk/>
            <pc:sldMk cId="1326153878" sldId="1414"/>
            <ac:graphicFrameMk id="4" creationId="{4B70BB16-1439-0C2E-8718-6226FF45A4A1}"/>
          </ac:graphicFrameMkLst>
        </pc:graphicFrameChg>
        <pc:graphicFrameChg chg="add del mod">
          <ac:chgData name="Frosch, Michael Thye" userId="eb116a80-0527-44db-8aeb-c2215047d67b" providerId="ADAL" clId="{837594F6-3A89-4015-942B-313E22E56E39}" dt="2023-11-02T16:26:47.843" v="3591"/>
          <ac:graphicFrameMkLst>
            <pc:docMk/>
            <pc:sldMk cId="1326153878" sldId="1414"/>
            <ac:graphicFrameMk id="9" creationId="{643297E5-E130-1A7A-7CF6-6C70C2956C2E}"/>
          </ac:graphicFrameMkLst>
        </pc:graphicFrameChg>
        <pc:picChg chg="add mod ord">
          <ac:chgData name="Frosch, Michael Thye" userId="eb116a80-0527-44db-8aeb-c2215047d67b" providerId="ADAL" clId="{837594F6-3A89-4015-942B-313E22E56E39}" dt="2023-11-05T10:25:26.123" v="10585" actId="167"/>
          <ac:picMkLst>
            <pc:docMk/>
            <pc:sldMk cId="1326153878" sldId="1414"/>
            <ac:picMk id="10" creationId="{B52CA642-30F8-E88D-0F34-F0CB0BCE8253}"/>
          </ac:picMkLst>
        </pc:picChg>
      </pc:sldChg>
      <pc:sldChg chg="addSp delSp modSp add mod modAnim">
        <pc:chgData name="Frosch, Michael Thye" userId="eb116a80-0527-44db-8aeb-c2215047d67b" providerId="ADAL" clId="{837594F6-3A89-4015-942B-313E22E56E39}" dt="2023-11-05T10:26:55.079" v="10621" actId="20577"/>
        <pc:sldMkLst>
          <pc:docMk/>
          <pc:sldMk cId="2170787344" sldId="1415"/>
        </pc:sldMkLst>
        <pc:spChg chg="add mod">
          <ac:chgData name="Frosch, Michael Thye" userId="eb116a80-0527-44db-8aeb-c2215047d67b" providerId="ADAL" clId="{837594F6-3A89-4015-942B-313E22E56E39}" dt="2023-11-05T10:26:55.079" v="10621" actId="20577"/>
          <ac:spMkLst>
            <pc:docMk/>
            <pc:sldMk cId="2170787344" sldId="1415"/>
            <ac:spMk id="2" creationId="{87426DB1-394C-5190-630F-44519B611C8F}"/>
          </ac:spMkLst>
        </pc:spChg>
        <pc:spChg chg="add mod">
          <ac:chgData name="Frosch, Michael Thye" userId="eb116a80-0527-44db-8aeb-c2215047d67b" providerId="ADAL" clId="{837594F6-3A89-4015-942B-313E22E56E39}" dt="2023-11-04T09:59:53.401" v="10054" actId="6549"/>
          <ac:spMkLst>
            <pc:docMk/>
            <pc:sldMk cId="2170787344" sldId="1415"/>
            <ac:spMk id="3" creationId="{54F60C1A-E6F3-E129-2051-A59E5663B5F0}"/>
          </ac:spMkLst>
        </pc:spChg>
        <pc:spChg chg="mod">
          <ac:chgData name="Frosch, Michael Thye" userId="eb116a80-0527-44db-8aeb-c2215047d67b" providerId="ADAL" clId="{837594F6-3A89-4015-942B-313E22E56E39}" dt="2023-11-02T16:28:34.447" v="3705" actId="20577"/>
          <ac:spMkLst>
            <pc:docMk/>
            <pc:sldMk cId="2170787344" sldId="1415"/>
            <ac:spMk id="6" creationId="{364D96A2-AF67-10A2-1A88-C808EB746AB4}"/>
          </ac:spMkLst>
        </pc:spChg>
        <pc:spChg chg="mod">
          <ac:chgData name="Frosch, Michael Thye" userId="eb116a80-0527-44db-8aeb-c2215047d67b" providerId="ADAL" clId="{837594F6-3A89-4015-942B-313E22E56E39}" dt="2023-11-02T16:28:56.061" v="3772" actId="20577"/>
          <ac:spMkLst>
            <pc:docMk/>
            <pc:sldMk cId="2170787344" sldId="1415"/>
            <ac:spMk id="7" creationId="{8F24C399-D486-1E6C-91AF-5A69D9B1041B}"/>
          </ac:spMkLst>
        </pc:spChg>
        <pc:spChg chg="del">
          <ac:chgData name="Frosch, Michael Thye" userId="eb116a80-0527-44db-8aeb-c2215047d67b" providerId="ADAL" clId="{837594F6-3A89-4015-942B-313E22E56E39}" dt="2023-11-02T16:29:23.472" v="3780" actId="478"/>
          <ac:spMkLst>
            <pc:docMk/>
            <pc:sldMk cId="2170787344" sldId="1415"/>
            <ac:spMk id="11" creationId="{72170023-91EB-0C8B-E6AA-0D819B211CD0}"/>
          </ac:spMkLst>
        </pc:spChg>
        <pc:picChg chg="add del">
          <ac:chgData name="Frosch, Michael Thye" userId="eb116a80-0527-44db-8aeb-c2215047d67b" providerId="ADAL" clId="{837594F6-3A89-4015-942B-313E22E56E39}" dt="2023-11-02T16:29:05.679" v="3775" actId="478"/>
          <ac:picMkLst>
            <pc:docMk/>
            <pc:sldMk cId="2170787344" sldId="1415"/>
            <ac:picMk id="10" creationId="{B52CA642-30F8-E88D-0F34-F0CB0BCE8253}"/>
          </ac:picMkLst>
        </pc:picChg>
      </pc:sldChg>
      <pc:sldChg chg="modSp add mod">
        <pc:chgData name="Frosch, Michael Thye" userId="eb116a80-0527-44db-8aeb-c2215047d67b" providerId="ADAL" clId="{837594F6-3A89-4015-942B-313E22E56E39}" dt="2023-11-02T16:36:51.680" v="4555" actId="1076"/>
        <pc:sldMkLst>
          <pc:docMk/>
          <pc:sldMk cId="2020906512" sldId="1416"/>
        </pc:sldMkLst>
        <pc:spChg chg="mod">
          <ac:chgData name="Frosch, Michael Thye" userId="eb116a80-0527-44db-8aeb-c2215047d67b" providerId="ADAL" clId="{837594F6-3A89-4015-942B-313E22E56E39}" dt="2023-11-02T16:36:51.680" v="4555" actId="1076"/>
          <ac:spMkLst>
            <pc:docMk/>
            <pc:sldMk cId="2020906512" sldId="1416"/>
            <ac:spMk id="11" creationId="{72170023-91EB-0C8B-E6AA-0D819B211CD0}"/>
          </ac:spMkLst>
        </pc:spChg>
      </pc:sldChg>
      <pc:sldChg chg="addSp delSp modSp add mod delAnim modAnim">
        <pc:chgData name="Frosch, Michael Thye" userId="eb116a80-0527-44db-8aeb-c2215047d67b" providerId="ADAL" clId="{837594F6-3A89-4015-942B-313E22E56E39}" dt="2023-11-04T10:03:41.889" v="10137" actId="20577"/>
        <pc:sldMkLst>
          <pc:docMk/>
          <pc:sldMk cId="1930191475" sldId="1417"/>
        </pc:sldMkLst>
        <pc:spChg chg="mod">
          <ac:chgData name="Frosch, Michael Thye" userId="eb116a80-0527-44db-8aeb-c2215047d67b" providerId="ADAL" clId="{837594F6-3A89-4015-942B-313E22E56E39}" dt="2023-11-03T09:49:03.099" v="5068" actId="6549"/>
          <ac:spMkLst>
            <pc:docMk/>
            <pc:sldMk cId="1930191475" sldId="1417"/>
            <ac:spMk id="2" creationId="{87426DB1-394C-5190-630F-44519B611C8F}"/>
          </ac:spMkLst>
        </pc:spChg>
        <pc:spChg chg="del mod">
          <ac:chgData name="Frosch, Michael Thye" userId="eb116a80-0527-44db-8aeb-c2215047d67b" providerId="ADAL" clId="{837594F6-3A89-4015-942B-313E22E56E39}" dt="2023-11-03T09:50:09.858" v="5069" actId="478"/>
          <ac:spMkLst>
            <pc:docMk/>
            <pc:sldMk cId="1930191475" sldId="1417"/>
            <ac:spMk id="3" creationId="{54F60C1A-E6F3-E129-2051-A59E5663B5F0}"/>
          </ac:spMkLst>
        </pc:spChg>
        <pc:spChg chg="mod">
          <ac:chgData name="Frosch, Michael Thye" userId="eb116a80-0527-44db-8aeb-c2215047d67b" providerId="ADAL" clId="{837594F6-3A89-4015-942B-313E22E56E39}" dt="2023-11-02T16:37:13.881" v="4583" actId="20577"/>
          <ac:spMkLst>
            <pc:docMk/>
            <pc:sldMk cId="1930191475" sldId="1417"/>
            <ac:spMk id="6" creationId="{364D96A2-AF67-10A2-1A88-C808EB746AB4}"/>
          </ac:spMkLst>
        </pc:spChg>
        <pc:spChg chg="mod">
          <ac:chgData name="Frosch, Michael Thye" userId="eb116a80-0527-44db-8aeb-c2215047d67b" providerId="ADAL" clId="{837594F6-3A89-4015-942B-313E22E56E39}" dt="2023-11-04T10:03:41.889" v="10137" actId="20577"/>
          <ac:spMkLst>
            <pc:docMk/>
            <pc:sldMk cId="1930191475" sldId="1417"/>
            <ac:spMk id="7" creationId="{8F24C399-D486-1E6C-91AF-5A69D9B1041B}"/>
          </ac:spMkLst>
        </pc:spChg>
        <pc:spChg chg="add mod">
          <ac:chgData name="Frosch, Michael Thye" userId="eb116a80-0527-44db-8aeb-c2215047d67b" providerId="ADAL" clId="{837594F6-3A89-4015-942B-313E22E56E39}" dt="2023-11-04T10:02:46.344" v="10129" actId="1076"/>
          <ac:spMkLst>
            <pc:docMk/>
            <pc:sldMk cId="1930191475" sldId="1417"/>
            <ac:spMk id="10" creationId="{654D8E2B-85A1-14ED-4718-A675F1332D56}"/>
          </ac:spMkLst>
        </pc:spChg>
        <pc:spChg chg="add mod">
          <ac:chgData name="Frosch, Michael Thye" userId="eb116a80-0527-44db-8aeb-c2215047d67b" providerId="ADAL" clId="{837594F6-3A89-4015-942B-313E22E56E39}" dt="2023-11-04T10:03:16.715" v="10134" actId="1076"/>
          <ac:spMkLst>
            <pc:docMk/>
            <pc:sldMk cId="1930191475" sldId="1417"/>
            <ac:spMk id="11" creationId="{6525699F-2154-ABF2-9D49-A454C26DCEE0}"/>
          </ac:spMkLst>
        </pc:spChg>
        <pc:spChg chg="add del mod">
          <ac:chgData name="Frosch, Michael Thye" userId="eb116a80-0527-44db-8aeb-c2215047d67b" providerId="ADAL" clId="{837594F6-3A89-4015-942B-313E22E56E39}" dt="2023-11-03T09:55:47.326" v="5102"/>
          <ac:spMkLst>
            <pc:docMk/>
            <pc:sldMk cId="1930191475" sldId="1417"/>
            <ac:spMk id="12" creationId="{5E132750-01C7-7AC3-92F2-D1E580B03A01}"/>
          </ac:spMkLst>
        </pc:spChg>
        <pc:spChg chg="add del mod">
          <ac:chgData name="Frosch, Michael Thye" userId="eb116a80-0527-44db-8aeb-c2215047d67b" providerId="ADAL" clId="{837594F6-3A89-4015-942B-313E22E56E39}" dt="2023-11-04T10:02:19.611" v="10122" actId="478"/>
          <ac:spMkLst>
            <pc:docMk/>
            <pc:sldMk cId="1930191475" sldId="1417"/>
            <ac:spMk id="13" creationId="{04A2F881-33F8-C7F4-939F-84C3E73DA4A0}"/>
          </ac:spMkLst>
        </pc:spChg>
        <pc:spChg chg="add del mod">
          <ac:chgData name="Frosch, Michael Thye" userId="eb116a80-0527-44db-8aeb-c2215047d67b" providerId="ADAL" clId="{837594F6-3A89-4015-942B-313E22E56E39}" dt="2023-11-04T10:02:23.157" v="10124" actId="478"/>
          <ac:spMkLst>
            <pc:docMk/>
            <pc:sldMk cId="1930191475" sldId="1417"/>
            <ac:spMk id="14" creationId="{3C0EA14C-53A0-7B11-696B-37AE74397008}"/>
          </ac:spMkLst>
        </pc:spChg>
        <pc:graphicFrameChg chg="add del mod">
          <ac:chgData name="Frosch, Michael Thye" userId="eb116a80-0527-44db-8aeb-c2215047d67b" providerId="ADAL" clId="{837594F6-3A89-4015-942B-313E22E56E39}" dt="2023-11-03T09:54:05.387" v="5078"/>
          <ac:graphicFrameMkLst>
            <pc:docMk/>
            <pc:sldMk cId="1930191475" sldId="1417"/>
            <ac:graphicFrameMk id="5" creationId="{D6FBF5D0-BDE5-DCF3-B8F3-911B7C3FA792}"/>
          </ac:graphicFrameMkLst>
        </pc:graphicFrameChg>
        <pc:graphicFrameChg chg="add del mod">
          <ac:chgData name="Frosch, Michael Thye" userId="eb116a80-0527-44db-8aeb-c2215047d67b" providerId="ADAL" clId="{837594F6-3A89-4015-942B-313E22E56E39}" dt="2023-11-03T09:54:09.534" v="5082"/>
          <ac:graphicFrameMkLst>
            <pc:docMk/>
            <pc:sldMk cId="1930191475" sldId="1417"/>
            <ac:graphicFrameMk id="8" creationId="{E05EC3E3-2462-EEEA-B1DF-F231A5E6BBA9}"/>
          </ac:graphicFrameMkLst>
        </pc:graphicFrameChg>
        <pc:picChg chg="add mod ord">
          <ac:chgData name="Frosch, Michael Thye" userId="eb116a80-0527-44db-8aeb-c2215047d67b" providerId="ADAL" clId="{837594F6-3A89-4015-942B-313E22E56E39}" dt="2023-11-04T10:03:08.015" v="10133" actId="167"/>
          <ac:picMkLst>
            <pc:docMk/>
            <pc:sldMk cId="1930191475" sldId="1417"/>
            <ac:picMk id="4" creationId="{4A76B47C-FE5A-C8F1-1642-15287054E27E}"/>
          </ac:picMkLst>
        </pc:picChg>
        <pc:picChg chg="add del mod">
          <ac:chgData name="Frosch, Michael Thye" userId="eb116a80-0527-44db-8aeb-c2215047d67b" providerId="ADAL" clId="{837594F6-3A89-4015-942B-313E22E56E39}" dt="2023-11-04T10:02:17.005" v="10121" actId="478"/>
          <ac:picMkLst>
            <pc:docMk/>
            <pc:sldMk cId="1930191475" sldId="1417"/>
            <ac:picMk id="9" creationId="{5A0AA548-1081-FA29-3130-D901F40ED6C4}"/>
          </ac:picMkLst>
        </pc:picChg>
      </pc:sldChg>
      <pc:sldChg chg="addSp delSp modSp add mod">
        <pc:chgData name="Frosch, Michael Thye" userId="eb116a80-0527-44db-8aeb-c2215047d67b" providerId="ADAL" clId="{837594F6-3A89-4015-942B-313E22E56E39}" dt="2023-11-07T12:27:28.608" v="10756" actId="478"/>
        <pc:sldMkLst>
          <pc:docMk/>
          <pc:sldMk cId="4095032212" sldId="1418"/>
        </pc:sldMkLst>
        <pc:spChg chg="add mod">
          <ac:chgData name="Frosch, Michael Thye" userId="eb116a80-0527-44db-8aeb-c2215047d67b" providerId="ADAL" clId="{837594F6-3A89-4015-942B-313E22E56E39}" dt="2023-11-07T12:27:23.077" v="10755" actId="1076"/>
          <ac:spMkLst>
            <pc:docMk/>
            <pc:sldMk cId="4095032212" sldId="1418"/>
            <ac:spMk id="2" creationId="{4C0FB97B-7A2D-7CAC-F2A0-573A0F24C43B}"/>
          </ac:spMkLst>
        </pc:spChg>
        <pc:spChg chg="del mod">
          <ac:chgData name="Frosch, Michael Thye" userId="eb116a80-0527-44db-8aeb-c2215047d67b" providerId="ADAL" clId="{837594F6-3A89-4015-942B-313E22E56E39}" dt="2023-11-07T12:27:28.608" v="10756" actId="478"/>
          <ac:spMkLst>
            <pc:docMk/>
            <pc:sldMk cId="4095032212" sldId="1418"/>
            <ac:spMk id="11" creationId="{72170023-91EB-0C8B-E6AA-0D819B211CD0}"/>
          </ac:spMkLst>
        </pc:spChg>
        <pc:picChg chg="ord">
          <ac:chgData name="Frosch, Michael Thye" userId="eb116a80-0527-44db-8aeb-c2215047d67b" providerId="ADAL" clId="{837594F6-3A89-4015-942B-313E22E56E39}" dt="2023-11-07T12:27:17.783" v="10754" actId="167"/>
          <ac:picMkLst>
            <pc:docMk/>
            <pc:sldMk cId="4095032212" sldId="1418"/>
            <ac:picMk id="10" creationId="{B52CA642-30F8-E88D-0F34-F0CB0BCE8253}"/>
          </ac:picMkLst>
        </pc:picChg>
      </pc:sldChg>
      <pc:sldChg chg="delSp modSp add del mod delAnim">
        <pc:chgData name="Frosch, Michael Thye" userId="eb116a80-0527-44db-8aeb-c2215047d67b" providerId="ADAL" clId="{837594F6-3A89-4015-942B-313E22E56E39}" dt="2023-11-03T09:57:45.625" v="5121" actId="47"/>
        <pc:sldMkLst>
          <pc:docMk/>
          <pc:sldMk cId="1662126190" sldId="1419"/>
        </pc:sldMkLst>
        <pc:spChg chg="del mod">
          <ac:chgData name="Frosch, Michael Thye" userId="eb116a80-0527-44db-8aeb-c2215047d67b" providerId="ADAL" clId="{837594F6-3A89-4015-942B-313E22E56E39}" dt="2023-11-03T09:48:32.763" v="5064" actId="478"/>
          <ac:spMkLst>
            <pc:docMk/>
            <pc:sldMk cId="1662126190" sldId="1419"/>
            <ac:spMk id="2" creationId="{87426DB1-394C-5190-630F-44519B611C8F}"/>
          </ac:spMkLst>
        </pc:spChg>
        <pc:spChg chg="del">
          <ac:chgData name="Frosch, Michael Thye" userId="eb116a80-0527-44db-8aeb-c2215047d67b" providerId="ADAL" clId="{837594F6-3A89-4015-942B-313E22E56E39}" dt="2023-11-03T09:48:34.254" v="5065" actId="478"/>
          <ac:spMkLst>
            <pc:docMk/>
            <pc:sldMk cId="1662126190" sldId="1419"/>
            <ac:spMk id="3" creationId="{54F60C1A-E6F3-E129-2051-A59E5663B5F0}"/>
          </ac:spMkLst>
        </pc:spChg>
        <pc:spChg chg="mod">
          <ac:chgData name="Frosch, Michael Thye" userId="eb116a80-0527-44db-8aeb-c2215047d67b" providerId="ADAL" clId="{837594F6-3A89-4015-942B-313E22E56E39}" dt="2023-11-03T09:48:20.412" v="5062" actId="20577"/>
          <ac:spMkLst>
            <pc:docMk/>
            <pc:sldMk cId="1662126190" sldId="1419"/>
            <ac:spMk id="7" creationId="{8F24C399-D486-1E6C-91AF-5A69D9B1041B}"/>
          </ac:spMkLst>
        </pc:spChg>
      </pc:sldChg>
      <pc:sldChg chg="addSp delSp modSp add mod delAnim modAnim">
        <pc:chgData name="Frosch, Michael Thye" userId="eb116a80-0527-44db-8aeb-c2215047d67b" providerId="ADAL" clId="{837594F6-3A89-4015-942B-313E22E56E39}" dt="2023-11-05T10:30:15.865" v="10625" actId="6549"/>
        <pc:sldMkLst>
          <pc:docMk/>
          <pc:sldMk cId="3357676889" sldId="1419"/>
        </pc:sldMkLst>
        <pc:spChg chg="del mod">
          <ac:chgData name="Frosch, Michael Thye" userId="eb116a80-0527-44db-8aeb-c2215047d67b" providerId="ADAL" clId="{837594F6-3A89-4015-942B-313E22E56E39}" dt="2023-11-03T10:00:37.884" v="5169" actId="478"/>
          <ac:spMkLst>
            <pc:docMk/>
            <pc:sldMk cId="3357676889" sldId="1419"/>
            <ac:spMk id="2" creationId="{87426DB1-394C-5190-630F-44519B611C8F}"/>
          </ac:spMkLst>
        </pc:spChg>
        <pc:spChg chg="del mod">
          <ac:chgData name="Frosch, Michael Thye" userId="eb116a80-0527-44db-8aeb-c2215047d67b" providerId="ADAL" clId="{837594F6-3A89-4015-942B-313E22E56E39}" dt="2023-11-03T10:00:35.663" v="5168" actId="478"/>
          <ac:spMkLst>
            <pc:docMk/>
            <pc:sldMk cId="3357676889" sldId="1419"/>
            <ac:spMk id="3" creationId="{54F60C1A-E6F3-E129-2051-A59E5663B5F0}"/>
          </ac:spMkLst>
        </pc:spChg>
        <pc:spChg chg="mod">
          <ac:chgData name="Frosch, Michael Thye" userId="eb116a80-0527-44db-8aeb-c2215047d67b" providerId="ADAL" clId="{837594F6-3A89-4015-942B-313E22E56E39}" dt="2023-11-03T09:58:19.468" v="5160" actId="790"/>
          <ac:spMkLst>
            <pc:docMk/>
            <pc:sldMk cId="3357676889" sldId="1419"/>
            <ac:spMk id="6" creationId="{364D96A2-AF67-10A2-1A88-C808EB746AB4}"/>
          </ac:spMkLst>
        </pc:spChg>
        <pc:spChg chg="mod">
          <ac:chgData name="Frosch, Michael Thye" userId="eb116a80-0527-44db-8aeb-c2215047d67b" providerId="ADAL" clId="{837594F6-3A89-4015-942B-313E22E56E39}" dt="2023-11-05T10:30:15.865" v="10625" actId="6549"/>
          <ac:spMkLst>
            <pc:docMk/>
            <pc:sldMk cId="3357676889" sldId="1419"/>
            <ac:spMk id="7" creationId="{8F24C399-D486-1E6C-91AF-5A69D9B1041B}"/>
          </ac:spMkLst>
        </pc:spChg>
        <pc:spChg chg="add mod">
          <ac:chgData name="Frosch, Michael Thye" userId="eb116a80-0527-44db-8aeb-c2215047d67b" providerId="ADAL" clId="{837594F6-3A89-4015-942B-313E22E56E39}" dt="2023-11-04T10:07:11.544" v="10325" actId="1076"/>
          <ac:spMkLst>
            <pc:docMk/>
            <pc:sldMk cId="3357676889" sldId="1419"/>
            <ac:spMk id="8" creationId="{26A118A2-A7DD-EA9E-2ED5-480B9E90ED3B}"/>
          </ac:spMkLst>
        </pc:spChg>
        <pc:spChg chg="add mod">
          <ac:chgData name="Frosch, Michael Thye" userId="eb116a80-0527-44db-8aeb-c2215047d67b" providerId="ADAL" clId="{837594F6-3A89-4015-942B-313E22E56E39}" dt="2023-11-04T10:07:11.544" v="10325" actId="1076"/>
          <ac:spMkLst>
            <pc:docMk/>
            <pc:sldMk cId="3357676889" sldId="1419"/>
            <ac:spMk id="9" creationId="{BEFBEC3B-F029-66AD-4710-CD93A4D11B84}"/>
          </ac:spMkLst>
        </pc:spChg>
        <pc:spChg chg="add mod">
          <ac:chgData name="Frosch, Michael Thye" userId="eb116a80-0527-44db-8aeb-c2215047d67b" providerId="ADAL" clId="{837594F6-3A89-4015-942B-313E22E56E39}" dt="2023-11-04T10:07:11.544" v="10325" actId="1076"/>
          <ac:spMkLst>
            <pc:docMk/>
            <pc:sldMk cId="3357676889" sldId="1419"/>
            <ac:spMk id="10" creationId="{2B660967-D2F5-EA40-FED6-9B30CBD6CC0F}"/>
          </ac:spMkLst>
        </pc:spChg>
        <pc:spChg chg="add mod">
          <ac:chgData name="Frosch, Michael Thye" userId="eb116a80-0527-44db-8aeb-c2215047d67b" providerId="ADAL" clId="{837594F6-3A89-4015-942B-313E22E56E39}" dt="2023-11-04T10:07:11.544" v="10325" actId="1076"/>
          <ac:spMkLst>
            <pc:docMk/>
            <pc:sldMk cId="3357676889" sldId="1419"/>
            <ac:spMk id="11" creationId="{2DB88508-6423-8985-A564-CE9D6A139E15}"/>
          </ac:spMkLst>
        </pc:spChg>
        <pc:graphicFrameChg chg="add del mod">
          <ac:chgData name="Frosch, Michael Thye" userId="eb116a80-0527-44db-8aeb-c2215047d67b" providerId="ADAL" clId="{837594F6-3A89-4015-942B-313E22E56E39}" dt="2023-11-03T10:03:21.883" v="5330"/>
          <ac:graphicFrameMkLst>
            <pc:docMk/>
            <pc:sldMk cId="3357676889" sldId="1419"/>
            <ac:graphicFrameMk id="4" creationId="{EA5DF1E0-9D0F-F930-1CB6-6116F0654CAF}"/>
          </ac:graphicFrameMkLst>
        </pc:graphicFrameChg>
        <pc:picChg chg="add mod">
          <ac:chgData name="Frosch, Michael Thye" userId="eb116a80-0527-44db-8aeb-c2215047d67b" providerId="ADAL" clId="{837594F6-3A89-4015-942B-313E22E56E39}" dt="2023-11-04T10:07:11.544" v="10325" actId="1076"/>
          <ac:picMkLst>
            <pc:docMk/>
            <pc:sldMk cId="3357676889" sldId="1419"/>
            <ac:picMk id="5" creationId="{DB32D478-119B-DF1C-9670-862170365A1D}"/>
          </ac:picMkLst>
        </pc:picChg>
      </pc:sldChg>
      <pc:sldChg chg="modSp add mod">
        <pc:chgData name="Frosch, Michael Thye" userId="eb116a80-0527-44db-8aeb-c2215047d67b" providerId="ADAL" clId="{837594F6-3A89-4015-942B-313E22E56E39}" dt="2023-11-03T10:07:48.839" v="5376" actId="207"/>
        <pc:sldMkLst>
          <pc:docMk/>
          <pc:sldMk cId="1629176165" sldId="1420"/>
        </pc:sldMkLst>
        <pc:spChg chg="mod">
          <ac:chgData name="Frosch, Michael Thye" userId="eb116a80-0527-44db-8aeb-c2215047d67b" providerId="ADAL" clId="{837594F6-3A89-4015-942B-313E22E56E39}" dt="2023-11-03T10:07:48.839" v="5376" actId="207"/>
          <ac:spMkLst>
            <pc:docMk/>
            <pc:sldMk cId="1629176165" sldId="1420"/>
            <ac:spMk id="7" creationId="{8F24C399-D486-1E6C-91AF-5A69D9B1041B}"/>
          </ac:spMkLst>
        </pc:spChg>
      </pc:sldChg>
      <pc:sldChg chg="add del">
        <pc:chgData name="Frosch, Michael Thye" userId="eb116a80-0527-44db-8aeb-c2215047d67b" providerId="ADAL" clId="{837594F6-3A89-4015-942B-313E22E56E39}" dt="2023-11-03T10:21:25.615" v="5643" actId="47"/>
        <pc:sldMkLst>
          <pc:docMk/>
          <pc:sldMk cId="1868138090" sldId="1421"/>
        </pc:sldMkLst>
      </pc:sldChg>
      <pc:sldChg chg="addSp delSp modSp add mod delAnim modAnim">
        <pc:chgData name="Frosch, Michael Thye" userId="eb116a80-0527-44db-8aeb-c2215047d67b" providerId="ADAL" clId="{837594F6-3A89-4015-942B-313E22E56E39}" dt="2023-11-07T12:31:58.985" v="10833" actId="313"/>
        <pc:sldMkLst>
          <pc:docMk/>
          <pc:sldMk cId="2841843415" sldId="1422"/>
        </pc:sldMkLst>
        <pc:spChg chg="add mod">
          <ac:chgData name="Frosch, Michael Thye" userId="eb116a80-0527-44db-8aeb-c2215047d67b" providerId="ADAL" clId="{837594F6-3A89-4015-942B-313E22E56E39}" dt="2023-11-03T10:11:58.954" v="5605" actId="14100"/>
          <ac:spMkLst>
            <pc:docMk/>
            <pc:sldMk cId="2841843415" sldId="1422"/>
            <ac:spMk id="2" creationId="{67EC7DCA-FF77-0093-DE97-D44CF56AD71C}"/>
          </ac:spMkLst>
        </pc:spChg>
        <pc:spChg chg="add mod">
          <ac:chgData name="Frosch, Michael Thye" userId="eb116a80-0527-44db-8aeb-c2215047d67b" providerId="ADAL" clId="{837594F6-3A89-4015-942B-313E22E56E39}" dt="2023-11-03T10:12:13.796" v="5608" actId="6549"/>
          <ac:spMkLst>
            <pc:docMk/>
            <pc:sldMk cId="2841843415" sldId="1422"/>
            <ac:spMk id="3" creationId="{85B8F743-F8A3-AFA6-261F-9E73D2183225}"/>
          </ac:spMkLst>
        </pc:spChg>
        <pc:spChg chg="mod">
          <ac:chgData name="Frosch, Michael Thye" userId="eb116a80-0527-44db-8aeb-c2215047d67b" providerId="ADAL" clId="{837594F6-3A89-4015-942B-313E22E56E39}" dt="2023-11-03T10:08:20.613" v="5387" actId="20577"/>
          <ac:spMkLst>
            <pc:docMk/>
            <pc:sldMk cId="2841843415" sldId="1422"/>
            <ac:spMk id="6" creationId="{364D96A2-AF67-10A2-1A88-C808EB746AB4}"/>
          </ac:spMkLst>
        </pc:spChg>
        <pc:spChg chg="mod">
          <ac:chgData name="Frosch, Michael Thye" userId="eb116a80-0527-44db-8aeb-c2215047d67b" providerId="ADAL" clId="{837594F6-3A89-4015-942B-313E22E56E39}" dt="2023-11-07T12:31:58.985" v="10833" actId="313"/>
          <ac:spMkLst>
            <pc:docMk/>
            <pc:sldMk cId="2841843415" sldId="1422"/>
            <ac:spMk id="7" creationId="{8F24C399-D486-1E6C-91AF-5A69D9B1041B}"/>
          </ac:spMkLst>
        </pc:spChg>
        <pc:spChg chg="del">
          <ac:chgData name="Frosch, Michael Thye" userId="eb116a80-0527-44db-8aeb-c2215047d67b" providerId="ADAL" clId="{837594F6-3A89-4015-942B-313E22E56E39}" dt="2023-11-03T10:10:29.588" v="5595" actId="478"/>
          <ac:spMkLst>
            <pc:docMk/>
            <pc:sldMk cId="2841843415" sldId="1422"/>
            <ac:spMk id="8" creationId="{26A118A2-A7DD-EA9E-2ED5-480B9E90ED3B}"/>
          </ac:spMkLst>
        </pc:spChg>
        <pc:spChg chg="del">
          <ac:chgData name="Frosch, Michael Thye" userId="eb116a80-0527-44db-8aeb-c2215047d67b" providerId="ADAL" clId="{837594F6-3A89-4015-942B-313E22E56E39}" dt="2023-11-03T10:10:33.403" v="5597" actId="478"/>
          <ac:spMkLst>
            <pc:docMk/>
            <pc:sldMk cId="2841843415" sldId="1422"/>
            <ac:spMk id="9" creationId="{BEFBEC3B-F029-66AD-4710-CD93A4D11B84}"/>
          </ac:spMkLst>
        </pc:spChg>
        <pc:spChg chg="del">
          <ac:chgData name="Frosch, Michael Thye" userId="eb116a80-0527-44db-8aeb-c2215047d67b" providerId="ADAL" clId="{837594F6-3A89-4015-942B-313E22E56E39}" dt="2023-11-03T10:10:30.677" v="5596" actId="478"/>
          <ac:spMkLst>
            <pc:docMk/>
            <pc:sldMk cId="2841843415" sldId="1422"/>
            <ac:spMk id="10" creationId="{2B660967-D2F5-EA40-FED6-9B30CBD6CC0F}"/>
          </ac:spMkLst>
        </pc:spChg>
        <pc:spChg chg="del">
          <ac:chgData name="Frosch, Michael Thye" userId="eb116a80-0527-44db-8aeb-c2215047d67b" providerId="ADAL" clId="{837594F6-3A89-4015-942B-313E22E56E39}" dt="2023-11-03T10:10:34.614" v="5598" actId="478"/>
          <ac:spMkLst>
            <pc:docMk/>
            <pc:sldMk cId="2841843415" sldId="1422"/>
            <ac:spMk id="11" creationId="{2DB88508-6423-8985-A564-CE9D6A139E15}"/>
          </ac:spMkLst>
        </pc:spChg>
        <pc:picChg chg="del">
          <ac:chgData name="Frosch, Michael Thye" userId="eb116a80-0527-44db-8aeb-c2215047d67b" providerId="ADAL" clId="{837594F6-3A89-4015-942B-313E22E56E39}" dt="2023-11-03T10:10:28.206" v="5594" actId="478"/>
          <ac:picMkLst>
            <pc:docMk/>
            <pc:sldMk cId="2841843415" sldId="1422"/>
            <ac:picMk id="5" creationId="{DB32D478-119B-DF1C-9670-862170365A1D}"/>
          </ac:picMkLst>
        </pc:picChg>
      </pc:sldChg>
      <pc:sldChg chg="addSp delSp modSp add del mod delAnim modAnim">
        <pc:chgData name="Frosch, Michael Thye" userId="eb116a80-0527-44db-8aeb-c2215047d67b" providerId="ADAL" clId="{837594F6-3A89-4015-942B-313E22E56E39}" dt="2023-11-09T10:54:56.786" v="11187" actId="1076"/>
        <pc:sldMkLst>
          <pc:docMk/>
          <pc:sldMk cId="3602984231" sldId="1423"/>
        </pc:sldMkLst>
        <pc:spChg chg="add del mod">
          <ac:chgData name="Frosch, Michael Thye" userId="eb116a80-0527-44db-8aeb-c2215047d67b" providerId="ADAL" clId="{837594F6-3A89-4015-942B-313E22E56E39}" dt="2023-11-03T10:30:34.435" v="6244" actId="478"/>
          <ac:spMkLst>
            <pc:docMk/>
            <pc:sldMk cId="3602984231" sldId="1423"/>
            <ac:spMk id="3" creationId="{8A8D8485-D2EA-BA4F-1B9B-2E72ECC16DE4}"/>
          </ac:spMkLst>
        </pc:spChg>
        <pc:spChg chg="add del mod">
          <ac:chgData name="Frosch, Michael Thye" userId="eb116a80-0527-44db-8aeb-c2215047d67b" providerId="ADAL" clId="{837594F6-3A89-4015-942B-313E22E56E39}" dt="2023-11-03T10:30:38.132" v="6246" actId="478"/>
          <ac:spMkLst>
            <pc:docMk/>
            <pc:sldMk cId="3602984231" sldId="1423"/>
            <ac:spMk id="4" creationId="{22E6CEB7-A660-B7EE-D332-D22DD2D0D195}"/>
          </ac:spMkLst>
        </pc:spChg>
        <pc:spChg chg="mod">
          <ac:chgData name="Frosch, Michael Thye" userId="eb116a80-0527-44db-8aeb-c2215047d67b" providerId="ADAL" clId="{837594F6-3A89-4015-942B-313E22E56E39}" dt="2023-11-03T10:30:45.153" v="6267" actId="20577"/>
          <ac:spMkLst>
            <pc:docMk/>
            <pc:sldMk cId="3602984231" sldId="1423"/>
            <ac:spMk id="6" creationId="{364D96A2-AF67-10A2-1A88-C808EB746AB4}"/>
          </ac:spMkLst>
        </pc:spChg>
        <pc:spChg chg="del mod">
          <ac:chgData name="Frosch, Michael Thye" userId="eb116a80-0527-44db-8aeb-c2215047d67b" providerId="ADAL" clId="{837594F6-3A89-4015-942B-313E22E56E39}" dt="2023-11-03T10:30:30.197" v="6242" actId="478"/>
          <ac:spMkLst>
            <pc:docMk/>
            <pc:sldMk cId="3602984231" sldId="1423"/>
            <ac:spMk id="7" creationId="{8F24C399-D486-1E6C-91AF-5A69D9B1041B}"/>
          </ac:spMkLst>
        </pc:spChg>
        <pc:spChg chg="del">
          <ac:chgData name="Frosch, Michael Thye" userId="eb116a80-0527-44db-8aeb-c2215047d67b" providerId="ADAL" clId="{837594F6-3A89-4015-942B-313E22E56E39}" dt="2023-11-03T10:24:28.967" v="5914" actId="478"/>
          <ac:spMkLst>
            <pc:docMk/>
            <pc:sldMk cId="3602984231" sldId="1423"/>
            <ac:spMk id="8" creationId="{26A118A2-A7DD-EA9E-2ED5-480B9E90ED3B}"/>
          </ac:spMkLst>
        </pc:spChg>
        <pc:spChg chg="del">
          <ac:chgData name="Frosch, Michael Thye" userId="eb116a80-0527-44db-8aeb-c2215047d67b" providerId="ADAL" clId="{837594F6-3A89-4015-942B-313E22E56E39}" dt="2023-11-03T10:24:28.021" v="5913" actId="478"/>
          <ac:spMkLst>
            <pc:docMk/>
            <pc:sldMk cId="3602984231" sldId="1423"/>
            <ac:spMk id="9" creationId="{BEFBEC3B-F029-66AD-4710-CD93A4D11B84}"/>
          </ac:spMkLst>
        </pc:spChg>
        <pc:spChg chg="del">
          <ac:chgData name="Frosch, Michael Thye" userId="eb116a80-0527-44db-8aeb-c2215047d67b" providerId="ADAL" clId="{837594F6-3A89-4015-942B-313E22E56E39}" dt="2023-11-03T10:24:30.536" v="5916" actId="478"/>
          <ac:spMkLst>
            <pc:docMk/>
            <pc:sldMk cId="3602984231" sldId="1423"/>
            <ac:spMk id="10" creationId="{2B660967-D2F5-EA40-FED6-9B30CBD6CC0F}"/>
          </ac:spMkLst>
        </pc:spChg>
        <pc:spChg chg="del">
          <ac:chgData name="Frosch, Michael Thye" userId="eb116a80-0527-44db-8aeb-c2215047d67b" providerId="ADAL" clId="{837594F6-3A89-4015-942B-313E22E56E39}" dt="2023-11-03T10:24:29.809" v="5915" actId="478"/>
          <ac:spMkLst>
            <pc:docMk/>
            <pc:sldMk cId="3602984231" sldId="1423"/>
            <ac:spMk id="11" creationId="{2DB88508-6423-8985-A564-CE9D6A139E15}"/>
          </ac:spMkLst>
        </pc:spChg>
        <pc:spChg chg="add del mod">
          <ac:chgData name="Frosch, Michael Thye" userId="eb116a80-0527-44db-8aeb-c2215047d67b" providerId="ADAL" clId="{837594F6-3A89-4015-942B-313E22E56E39}" dt="2023-11-03T10:27:45.214" v="6045"/>
          <ac:spMkLst>
            <pc:docMk/>
            <pc:sldMk cId="3602984231" sldId="1423"/>
            <ac:spMk id="12" creationId="{C982D331-ED16-2FE8-D2F5-8AB537CFC7E8}"/>
          </ac:spMkLst>
        </pc:spChg>
        <pc:spChg chg="add del mod">
          <ac:chgData name="Frosch, Michael Thye" userId="eb116a80-0527-44db-8aeb-c2215047d67b" providerId="ADAL" clId="{837594F6-3A89-4015-942B-313E22E56E39}" dt="2023-11-03T10:30:36.324" v="6245" actId="478"/>
          <ac:spMkLst>
            <pc:docMk/>
            <pc:sldMk cId="3602984231" sldId="1423"/>
            <ac:spMk id="13" creationId="{02400CF6-B7C7-FCCC-3AA7-49D5B29B6D59}"/>
          </ac:spMkLst>
        </pc:spChg>
        <pc:spChg chg="add del mod">
          <ac:chgData name="Frosch, Michael Thye" userId="eb116a80-0527-44db-8aeb-c2215047d67b" providerId="ADAL" clId="{837594F6-3A89-4015-942B-313E22E56E39}" dt="2023-11-03T10:30:58.866" v="6270" actId="478"/>
          <ac:spMkLst>
            <pc:docMk/>
            <pc:sldMk cId="3602984231" sldId="1423"/>
            <ac:spMk id="14" creationId="{E4D2C86A-E427-167F-E31B-522F6911F696}"/>
          </ac:spMkLst>
        </pc:spChg>
        <pc:spChg chg="add del mod">
          <ac:chgData name="Frosch, Michael Thye" userId="eb116a80-0527-44db-8aeb-c2215047d67b" providerId="ADAL" clId="{837594F6-3A89-4015-942B-313E22E56E39}" dt="2023-11-03T10:30:52.823" v="6268" actId="478"/>
          <ac:spMkLst>
            <pc:docMk/>
            <pc:sldMk cId="3602984231" sldId="1423"/>
            <ac:spMk id="15" creationId="{5BE18F3B-58B0-8BD7-DC4F-21EB692C428E}"/>
          </ac:spMkLst>
        </pc:spChg>
        <pc:spChg chg="add mod">
          <ac:chgData name="Frosch, Michael Thye" userId="eb116a80-0527-44db-8aeb-c2215047d67b" providerId="ADAL" clId="{837594F6-3A89-4015-942B-313E22E56E39}" dt="2023-11-09T10:54:27.285" v="11185" actId="20577"/>
          <ac:spMkLst>
            <pc:docMk/>
            <pc:sldMk cId="3602984231" sldId="1423"/>
            <ac:spMk id="17" creationId="{CD1D8B40-2428-7BAF-49E0-5D676B1BE804}"/>
          </ac:spMkLst>
        </pc:spChg>
        <pc:spChg chg="add mod">
          <ac:chgData name="Frosch, Michael Thye" userId="eb116a80-0527-44db-8aeb-c2215047d67b" providerId="ADAL" clId="{837594F6-3A89-4015-942B-313E22E56E39}" dt="2023-11-07T17:29:15.876" v="11116" actId="20577"/>
          <ac:spMkLst>
            <pc:docMk/>
            <pc:sldMk cId="3602984231" sldId="1423"/>
            <ac:spMk id="18" creationId="{7B0846D0-A641-588F-61A0-DA2D293C11AD}"/>
          </ac:spMkLst>
        </pc:spChg>
        <pc:spChg chg="add del">
          <ac:chgData name="Frosch, Michael Thye" userId="eb116a80-0527-44db-8aeb-c2215047d67b" providerId="ADAL" clId="{837594F6-3A89-4015-942B-313E22E56E39}" dt="2023-11-03T10:41:03.209" v="6422" actId="22"/>
          <ac:spMkLst>
            <pc:docMk/>
            <pc:sldMk cId="3602984231" sldId="1423"/>
            <ac:spMk id="23" creationId="{2321D548-35B3-8254-6AA0-DC1529E2764F}"/>
          </ac:spMkLst>
        </pc:spChg>
        <pc:spChg chg="add mod">
          <ac:chgData name="Frosch, Michael Thye" userId="eb116a80-0527-44db-8aeb-c2215047d67b" providerId="ADAL" clId="{837594F6-3A89-4015-942B-313E22E56E39}" dt="2023-11-09T10:54:56.786" v="11187" actId="1076"/>
          <ac:spMkLst>
            <pc:docMk/>
            <pc:sldMk cId="3602984231" sldId="1423"/>
            <ac:spMk id="26" creationId="{07040908-C7BE-2F13-17D9-2E20E50989EA}"/>
          </ac:spMkLst>
        </pc:spChg>
        <pc:spChg chg="add mod">
          <ac:chgData name="Frosch, Michael Thye" userId="eb116a80-0527-44db-8aeb-c2215047d67b" providerId="ADAL" clId="{837594F6-3A89-4015-942B-313E22E56E39}" dt="2023-11-05T10:35:08.344" v="10693" actId="1076"/>
          <ac:spMkLst>
            <pc:docMk/>
            <pc:sldMk cId="3602984231" sldId="1423"/>
            <ac:spMk id="29" creationId="{4000E894-2257-6AB9-2B65-5CC8900218BD}"/>
          </ac:spMkLst>
        </pc:spChg>
        <pc:spChg chg="add mod">
          <ac:chgData name="Frosch, Michael Thye" userId="eb116a80-0527-44db-8aeb-c2215047d67b" providerId="ADAL" clId="{837594F6-3A89-4015-942B-313E22E56E39}" dt="2023-11-03T12:49:35.072" v="8354" actId="1076"/>
          <ac:spMkLst>
            <pc:docMk/>
            <pc:sldMk cId="3602984231" sldId="1423"/>
            <ac:spMk id="30" creationId="{EC0EA3FF-5F66-2470-8E78-90E9CE9761C6}"/>
          </ac:spMkLst>
        </pc:spChg>
        <pc:spChg chg="add del">
          <ac:chgData name="Frosch, Michael Thye" userId="eb116a80-0527-44db-8aeb-c2215047d67b" providerId="ADAL" clId="{837594F6-3A89-4015-942B-313E22E56E39}" dt="2023-11-03T12:50:22.263" v="8359" actId="22"/>
          <ac:spMkLst>
            <pc:docMk/>
            <pc:sldMk cId="3602984231" sldId="1423"/>
            <ac:spMk id="32" creationId="{97C7ED77-8343-8B1E-3E72-C391072D9D57}"/>
          </ac:spMkLst>
        </pc:spChg>
        <pc:graphicFrameChg chg="add del mod">
          <ac:chgData name="Frosch, Michael Thye" userId="eb116a80-0527-44db-8aeb-c2215047d67b" providerId="ADAL" clId="{837594F6-3A89-4015-942B-313E22E56E39}" dt="2023-11-03T10:39:05.053" v="6413"/>
          <ac:graphicFrameMkLst>
            <pc:docMk/>
            <pc:sldMk cId="3602984231" sldId="1423"/>
            <ac:graphicFrameMk id="20" creationId="{9D1C02B9-8FC3-6045-A283-46EBA3D967D2}"/>
          </ac:graphicFrameMkLst>
        </pc:graphicFrameChg>
        <pc:graphicFrameChg chg="add del mod">
          <ac:chgData name="Frosch, Michael Thye" userId="eb116a80-0527-44db-8aeb-c2215047d67b" providerId="ADAL" clId="{837594F6-3A89-4015-942B-313E22E56E39}" dt="2023-11-03T10:41:00.850" v="6419"/>
          <ac:graphicFrameMkLst>
            <pc:docMk/>
            <pc:sldMk cId="3602984231" sldId="1423"/>
            <ac:graphicFrameMk id="21" creationId="{71D8ADA5-9A71-24AE-8386-991667C69EA6}"/>
          </ac:graphicFrameMkLst>
        </pc:graphicFrameChg>
        <pc:graphicFrameChg chg="add del mod">
          <ac:chgData name="Frosch, Michael Thye" userId="eb116a80-0527-44db-8aeb-c2215047d67b" providerId="ADAL" clId="{837594F6-3A89-4015-942B-313E22E56E39}" dt="2023-11-03T10:41:07.320" v="6426"/>
          <ac:graphicFrameMkLst>
            <pc:docMk/>
            <pc:sldMk cId="3602984231" sldId="1423"/>
            <ac:graphicFrameMk id="24" creationId="{DA0FB107-3877-B5E4-F3A7-6764FFB7BCE6}"/>
          </ac:graphicFrameMkLst>
        </pc:graphicFrameChg>
        <pc:graphicFrameChg chg="add del mod">
          <ac:chgData name="Frosch, Michael Thye" userId="eb116a80-0527-44db-8aeb-c2215047d67b" providerId="ADAL" clId="{837594F6-3A89-4015-942B-313E22E56E39}" dt="2023-11-03T10:44:18.584" v="6509"/>
          <ac:graphicFrameMkLst>
            <pc:docMk/>
            <pc:sldMk cId="3602984231" sldId="1423"/>
            <ac:graphicFrameMk id="27" creationId="{33CABF41-F420-1C40-6BC1-95B1FF82FF2A}"/>
          </ac:graphicFrameMkLst>
        </pc:graphicFrameChg>
        <pc:picChg chg="add del mod">
          <ac:chgData name="Frosch, Michael Thye" userId="eb116a80-0527-44db-8aeb-c2215047d67b" providerId="ADAL" clId="{837594F6-3A89-4015-942B-313E22E56E39}" dt="2023-11-03T10:30:32.653" v="6243" actId="478"/>
          <ac:picMkLst>
            <pc:docMk/>
            <pc:sldMk cId="3602984231" sldId="1423"/>
            <ac:picMk id="2" creationId="{C78CF51C-FEE8-884C-8DA5-18CE36B36FC8}"/>
          </ac:picMkLst>
        </pc:picChg>
        <pc:picChg chg="del">
          <ac:chgData name="Frosch, Michael Thye" userId="eb116a80-0527-44db-8aeb-c2215047d67b" providerId="ADAL" clId="{837594F6-3A89-4015-942B-313E22E56E39}" dt="2023-11-03T10:24:24.280" v="5912" actId="478"/>
          <ac:picMkLst>
            <pc:docMk/>
            <pc:sldMk cId="3602984231" sldId="1423"/>
            <ac:picMk id="5" creationId="{DB32D478-119B-DF1C-9670-862170365A1D}"/>
          </ac:picMkLst>
        </pc:picChg>
        <pc:picChg chg="add del mod">
          <ac:chgData name="Frosch, Michael Thye" userId="eb116a80-0527-44db-8aeb-c2215047d67b" providerId="ADAL" clId="{837594F6-3A89-4015-942B-313E22E56E39}" dt="2023-11-03T12:04:23.975" v="8101" actId="478"/>
          <ac:picMkLst>
            <pc:docMk/>
            <pc:sldMk cId="3602984231" sldId="1423"/>
            <ac:picMk id="19" creationId="{95242D50-A806-A76E-22ED-5A05DDB16615}"/>
          </ac:picMkLst>
        </pc:picChg>
        <pc:picChg chg="add mod">
          <ac:chgData name="Frosch, Michael Thye" userId="eb116a80-0527-44db-8aeb-c2215047d67b" providerId="ADAL" clId="{837594F6-3A89-4015-942B-313E22E56E39}" dt="2023-11-09T10:54:52.468" v="11186" actId="1076"/>
          <ac:picMkLst>
            <pc:docMk/>
            <pc:sldMk cId="3602984231" sldId="1423"/>
            <ac:picMk id="25" creationId="{F5AF6E57-0341-F5A2-5550-73F05FB436A1}"/>
          </ac:picMkLst>
        </pc:picChg>
        <pc:picChg chg="add mod">
          <ac:chgData name="Frosch, Michael Thye" userId="eb116a80-0527-44db-8aeb-c2215047d67b" providerId="ADAL" clId="{837594F6-3A89-4015-942B-313E22E56E39}" dt="2023-11-05T10:35:05.171" v="10692" actId="1076"/>
          <ac:picMkLst>
            <pc:docMk/>
            <pc:sldMk cId="3602984231" sldId="1423"/>
            <ac:picMk id="28" creationId="{A9DA0A44-7A72-159E-9059-85FAD2624FF0}"/>
          </ac:picMkLst>
        </pc:picChg>
      </pc:sldChg>
      <pc:sldChg chg="add del">
        <pc:chgData name="Frosch, Michael Thye" userId="eb116a80-0527-44db-8aeb-c2215047d67b" providerId="ADAL" clId="{837594F6-3A89-4015-942B-313E22E56E39}" dt="2023-11-03T11:22:34.548" v="7450" actId="47"/>
        <pc:sldMkLst>
          <pc:docMk/>
          <pc:sldMk cId="3361353598" sldId="1424"/>
        </pc:sldMkLst>
      </pc:sldChg>
      <pc:sldChg chg="add modAnim">
        <pc:chgData name="Frosch, Michael Thye" userId="eb116a80-0527-44db-8aeb-c2215047d67b" providerId="ADAL" clId="{837594F6-3A89-4015-942B-313E22E56E39}" dt="2023-11-04T10:12:01.009" v="10371"/>
        <pc:sldMkLst>
          <pc:docMk/>
          <pc:sldMk cId="4083778008" sldId="1425"/>
        </pc:sldMkLst>
      </pc:sldChg>
      <pc:sldChg chg="add modAnim">
        <pc:chgData name="Frosch, Michael Thye" userId="eb116a80-0527-44db-8aeb-c2215047d67b" providerId="ADAL" clId="{837594F6-3A89-4015-942B-313E22E56E39}" dt="2023-11-07T12:37:03.160" v="10846"/>
        <pc:sldMkLst>
          <pc:docMk/>
          <pc:sldMk cId="3777203245" sldId="1426"/>
        </pc:sldMkLst>
      </pc:sldChg>
      <pc:sldChg chg="add modAnim">
        <pc:chgData name="Frosch, Michael Thye" userId="eb116a80-0527-44db-8aeb-c2215047d67b" providerId="ADAL" clId="{837594F6-3A89-4015-942B-313E22E56E39}" dt="2023-11-07T12:37:11.230" v="10847"/>
        <pc:sldMkLst>
          <pc:docMk/>
          <pc:sldMk cId="4279661560" sldId="1427"/>
        </pc:sldMkLst>
      </pc:sldChg>
      <pc:sldChg chg="delSp modSp add mod delAnim modAnim">
        <pc:chgData name="Frosch, Michael Thye" userId="eb116a80-0527-44db-8aeb-c2215047d67b" providerId="ADAL" clId="{837594F6-3A89-4015-942B-313E22E56E39}" dt="2023-11-03T11:15:30.631" v="7319" actId="15"/>
        <pc:sldMkLst>
          <pc:docMk/>
          <pc:sldMk cId="1324740190" sldId="1428"/>
        </pc:sldMkLst>
        <pc:spChg chg="mod">
          <ac:chgData name="Frosch, Michael Thye" userId="eb116a80-0527-44db-8aeb-c2215047d67b" providerId="ADAL" clId="{837594F6-3A89-4015-942B-313E22E56E39}" dt="2023-11-03T10:47:36.847" v="6729" actId="20577"/>
          <ac:spMkLst>
            <pc:docMk/>
            <pc:sldMk cId="1324740190" sldId="1428"/>
            <ac:spMk id="6" creationId="{364D96A2-AF67-10A2-1A88-C808EB746AB4}"/>
          </ac:spMkLst>
        </pc:spChg>
        <pc:spChg chg="mod">
          <ac:chgData name="Frosch, Michael Thye" userId="eb116a80-0527-44db-8aeb-c2215047d67b" providerId="ADAL" clId="{837594F6-3A89-4015-942B-313E22E56E39}" dt="2023-11-03T11:15:30.631" v="7319" actId="15"/>
          <ac:spMkLst>
            <pc:docMk/>
            <pc:sldMk cId="1324740190" sldId="1428"/>
            <ac:spMk id="17" creationId="{CD1D8B40-2428-7BAF-49E0-5D676B1BE804}"/>
          </ac:spMkLst>
        </pc:spChg>
        <pc:spChg chg="del mod">
          <ac:chgData name="Frosch, Michael Thye" userId="eb116a80-0527-44db-8aeb-c2215047d67b" providerId="ADAL" clId="{837594F6-3A89-4015-942B-313E22E56E39}" dt="2023-11-03T10:48:14.670" v="6736" actId="478"/>
          <ac:spMkLst>
            <pc:docMk/>
            <pc:sldMk cId="1324740190" sldId="1428"/>
            <ac:spMk id="18" creationId="{7B0846D0-A641-588F-61A0-DA2D293C11AD}"/>
          </ac:spMkLst>
        </pc:spChg>
        <pc:spChg chg="del">
          <ac:chgData name="Frosch, Michael Thye" userId="eb116a80-0527-44db-8aeb-c2215047d67b" providerId="ADAL" clId="{837594F6-3A89-4015-942B-313E22E56E39}" dt="2023-11-03T10:47:49.743" v="6734" actId="478"/>
          <ac:spMkLst>
            <pc:docMk/>
            <pc:sldMk cId="1324740190" sldId="1428"/>
            <ac:spMk id="26" creationId="{07040908-C7BE-2F13-17D9-2E20E50989EA}"/>
          </ac:spMkLst>
        </pc:spChg>
        <pc:spChg chg="del">
          <ac:chgData name="Frosch, Michael Thye" userId="eb116a80-0527-44db-8aeb-c2215047d67b" providerId="ADAL" clId="{837594F6-3A89-4015-942B-313E22E56E39}" dt="2023-11-03T10:47:47.476" v="6733" actId="478"/>
          <ac:spMkLst>
            <pc:docMk/>
            <pc:sldMk cId="1324740190" sldId="1428"/>
            <ac:spMk id="29" creationId="{4000E894-2257-6AB9-2B65-5CC8900218BD}"/>
          </ac:spMkLst>
        </pc:spChg>
        <pc:spChg chg="del">
          <ac:chgData name="Frosch, Michael Thye" userId="eb116a80-0527-44db-8aeb-c2215047d67b" providerId="ADAL" clId="{837594F6-3A89-4015-942B-313E22E56E39}" dt="2023-11-03T10:48:17.107" v="6737" actId="478"/>
          <ac:spMkLst>
            <pc:docMk/>
            <pc:sldMk cId="1324740190" sldId="1428"/>
            <ac:spMk id="30" creationId="{EC0EA3FF-5F66-2470-8E78-90E9CE9761C6}"/>
          </ac:spMkLst>
        </pc:spChg>
        <pc:picChg chg="del">
          <ac:chgData name="Frosch, Michael Thye" userId="eb116a80-0527-44db-8aeb-c2215047d67b" providerId="ADAL" clId="{837594F6-3A89-4015-942B-313E22E56E39}" dt="2023-11-03T10:47:42.879" v="6730" actId="478"/>
          <ac:picMkLst>
            <pc:docMk/>
            <pc:sldMk cId="1324740190" sldId="1428"/>
            <ac:picMk id="19" creationId="{95242D50-A806-A76E-22ED-5A05DDB16615}"/>
          </ac:picMkLst>
        </pc:picChg>
        <pc:picChg chg="del">
          <ac:chgData name="Frosch, Michael Thye" userId="eb116a80-0527-44db-8aeb-c2215047d67b" providerId="ADAL" clId="{837594F6-3A89-4015-942B-313E22E56E39}" dt="2023-11-03T10:47:44.339" v="6731" actId="478"/>
          <ac:picMkLst>
            <pc:docMk/>
            <pc:sldMk cId="1324740190" sldId="1428"/>
            <ac:picMk id="25" creationId="{F5AF6E57-0341-F5A2-5550-73F05FB436A1}"/>
          </ac:picMkLst>
        </pc:picChg>
        <pc:picChg chg="del">
          <ac:chgData name="Frosch, Michael Thye" userId="eb116a80-0527-44db-8aeb-c2215047d67b" providerId="ADAL" clId="{837594F6-3A89-4015-942B-313E22E56E39}" dt="2023-11-03T10:47:45.780" v="6732" actId="478"/>
          <ac:picMkLst>
            <pc:docMk/>
            <pc:sldMk cId="1324740190" sldId="1428"/>
            <ac:picMk id="28" creationId="{A9DA0A44-7A72-159E-9059-85FAD2624FF0}"/>
          </ac:picMkLst>
        </pc:picChg>
      </pc:sldChg>
      <pc:sldChg chg="addSp delSp modSp add mod delAnim modAnim">
        <pc:chgData name="Frosch, Michael Thye" userId="eb116a80-0527-44db-8aeb-c2215047d67b" providerId="ADAL" clId="{837594F6-3A89-4015-942B-313E22E56E39}" dt="2023-11-07T12:43:01.453" v="10871" actId="478"/>
        <pc:sldMkLst>
          <pc:docMk/>
          <pc:sldMk cId="1896998213" sldId="1429"/>
        </pc:sldMkLst>
        <pc:spChg chg="add mod">
          <ac:chgData name="Frosch, Michael Thye" userId="eb116a80-0527-44db-8aeb-c2215047d67b" providerId="ADAL" clId="{837594F6-3A89-4015-942B-313E22E56E39}" dt="2023-11-07T12:39:36.918" v="10858" actId="20577"/>
          <ac:spMkLst>
            <pc:docMk/>
            <pc:sldMk cId="1896998213" sldId="1429"/>
            <ac:spMk id="2" creationId="{F659D96C-F92F-B8BC-42FC-9C7317A36DBF}"/>
          </ac:spMkLst>
        </pc:spChg>
        <pc:spChg chg="add del mod">
          <ac:chgData name="Frosch, Michael Thye" userId="eb116a80-0527-44db-8aeb-c2215047d67b" providerId="ADAL" clId="{837594F6-3A89-4015-942B-313E22E56E39}" dt="2023-11-07T12:43:01.453" v="10871" actId="478"/>
          <ac:spMkLst>
            <pc:docMk/>
            <pc:sldMk cId="1896998213" sldId="1429"/>
            <ac:spMk id="4" creationId="{987A3083-ED63-CF39-26DD-BDE0FC7914BD}"/>
          </ac:spMkLst>
        </pc:spChg>
        <pc:spChg chg="mod">
          <ac:chgData name="Frosch, Michael Thye" userId="eb116a80-0527-44db-8aeb-c2215047d67b" providerId="ADAL" clId="{837594F6-3A89-4015-942B-313E22E56E39}" dt="2023-11-07T12:39:22.722" v="10848" actId="14100"/>
          <ac:spMkLst>
            <pc:docMk/>
            <pc:sldMk cId="1896998213" sldId="1429"/>
            <ac:spMk id="6" creationId="{364D96A2-AF67-10A2-1A88-C808EB746AB4}"/>
          </ac:spMkLst>
        </pc:spChg>
        <pc:spChg chg="add del">
          <ac:chgData name="Frosch, Michael Thye" userId="eb116a80-0527-44db-8aeb-c2215047d67b" providerId="ADAL" clId="{837594F6-3A89-4015-942B-313E22E56E39}" dt="2023-11-03T10:58:08.129" v="6917" actId="22"/>
          <ac:spMkLst>
            <pc:docMk/>
            <pc:sldMk cId="1896998213" sldId="1429"/>
            <ac:spMk id="7" creationId="{653BE7D7-3820-6EA2-C551-50B2B2C509AF}"/>
          </ac:spMkLst>
        </pc:spChg>
        <pc:spChg chg="add mod">
          <ac:chgData name="Frosch, Michael Thye" userId="eb116a80-0527-44db-8aeb-c2215047d67b" providerId="ADAL" clId="{837594F6-3A89-4015-942B-313E22E56E39}" dt="2023-11-03T10:59:43.015" v="6938" actId="1582"/>
          <ac:spMkLst>
            <pc:docMk/>
            <pc:sldMk cId="1896998213" sldId="1429"/>
            <ac:spMk id="12" creationId="{6BE9A713-0DDB-3864-9889-E1444EC18D10}"/>
          </ac:spMkLst>
        </pc:spChg>
        <pc:spChg chg="add mod">
          <ac:chgData name="Frosch, Michael Thye" userId="eb116a80-0527-44db-8aeb-c2215047d67b" providerId="ADAL" clId="{837594F6-3A89-4015-942B-313E22E56E39}" dt="2023-11-03T11:00:12.220" v="6951" actId="1076"/>
          <ac:spMkLst>
            <pc:docMk/>
            <pc:sldMk cId="1896998213" sldId="1429"/>
            <ac:spMk id="13" creationId="{EB1AAF99-90BF-4DBC-86AE-3ECC04F017D0}"/>
          </ac:spMkLst>
        </pc:spChg>
        <pc:spChg chg="add mod">
          <ac:chgData name="Frosch, Michael Thye" userId="eb116a80-0527-44db-8aeb-c2215047d67b" providerId="ADAL" clId="{837594F6-3A89-4015-942B-313E22E56E39}" dt="2023-11-03T11:00:55.508" v="6962" actId="1076"/>
          <ac:spMkLst>
            <pc:docMk/>
            <pc:sldMk cId="1896998213" sldId="1429"/>
            <ac:spMk id="14" creationId="{60C0EBBD-BC77-8376-B0C2-18A9D016B27A}"/>
          </ac:spMkLst>
        </pc:spChg>
        <pc:spChg chg="add mod">
          <ac:chgData name="Frosch, Michael Thye" userId="eb116a80-0527-44db-8aeb-c2215047d67b" providerId="ADAL" clId="{837594F6-3A89-4015-942B-313E22E56E39}" dt="2023-11-03T11:00:58.499" v="6963" actId="1076"/>
          <ac:spMkLst>
            <pc:docMk/>
            <pc:sldMk cId="1896998213" sldId="1429"/>
            <ac:spMk id="15" creationId="{6C4FBA80-F1DF-ACF4-3A7B-BC556D9AA237}"/>
          </ac:spMkLst>
        </pc:spChg>
        <pc:spChg chg="add mod">
          <ac:chgData name="Frosch, Michael Thye" userId="eb116a80-0527-44db-8aeb-c2215047d67b" providerId="ADAL" clId="{837594F6-3A89-4015-942B-313E22E56E39}" dt="2023-11-03T11:02:13.043" v="6970" actId="208"/>
          <ac:spMkLst>
            <pc:docMk/>
            <pc:sldMk cId="1896998213" sldId="1429"/>
            <ac:spMk id="16" creationId="{022CEA05-68BD-2E7C-28DE-8D80F09A4D92}"/>
          </ac:spMkLst>
        </pc:spChg>
        <pc:spChg chg="mod">
          <ac:chgData name="Frosch, Michael Thye" userId="eb116a80-0527-44db-8aeb-c2215047d67b" providerId="ADAL" clId="{837594F6-3A89-4015-942B-313E22E56E39}" dt="2023-11-03T10:52:31.017" v="6877" actId="6549"/>
          <ac:spMkLst>
            <pc:docMk/>
            <pc:sldMk cId="1896998213" sldId="1429"/>
            <ac:spMk id="17" creationId="{CD1D8B40-2428-7BAF-49E0-5D676B1BE804}"/>
          </ac:spMkLst>
        </pc:spChg>
        <pc:spChg chg="add mod">
          <ac:chgData name="Frosch, Michael Thye" userId="eb116a80-0527-44db-8aeb-c2215047d67b" providerId="ADAL" clId="{837594F6-3A89-4015-942B-313E22E56E39}" dt="2023-11-03T11:02:30.051" v="6973" actId="14100"/>
          <ac:spMkLst>
            <pc:docMk/>
            <pc:sldMk cId="1896998213" sldId="1429"/>
            <ac:spMk id="18" creationId="{9E1C9EEE-2130-D9ED-7BB9-0854382B3D5D}"/>
          </ac:spMkLst>
        </pc:spChg>
        <pc:spChg chg="add del mod">
          <ac:chgData name="Frosch, Michael Thye" userId="eb116a80-0527-44db-8aeb-c2215047d67b" providerId="ADAL" clId="{837594F6-3A89-4015-942B-313E22E56E39}" dt="2023-11-03T11:04:18.835" v="6982"/>
          <ac:spMkLst>
            <pc:docMk/>
            <pc:sldMk cId="1896998213" sldId="1429"/>
            <ac:spMk id="19" creationId="{197AC623-C4E1-260B-2079-88A033C1F294}"/>
          </ac:spMkLst>
        </pc:spChg>
        <pc:spChg chg="add mod">
          <ac:chgData name="Frosch, Michael Thye" userId="eb116a80-0527-44db-8aeb-c2215047d67b" providerId="ADAL" clId="{837594F6-3A89-4015-942B-313E22E56E39}" dt="2023-11-03T11:02:37.052" v="6975" actId="1076"/>
          <ac:spMkLst>
            <pc:docMk/>
            <pc:sldMk cId="1896998213" sldId="1429"/>
            <ac:spMk id="20" creationId="{FDFE52BB-58F7-C331-F127-78421DB9B210}"/>
          </ac:spMkLst>
        </pc:spChg>
        <pc:spChg chg="add del mod">
          <ac:chgData name="Frosch, Michael Thye" userId="eb116a80-0527-44db-8aeb-c2215047d67b" providerId="ADAL" clId="{837594F6-3A89-4015-942B-313E22E56E39}" dt="2023-11-03T11:04:18.837" v="6984"/>
          <ac:spMkLst>
            <pc:docMk/>
            <pc:sldMk cId="1896998213" sldId="1429"/>
            <ac:spMk id="21" creationId="{AA4D661C-4D88-3B8C-3EC5-85B50745221C}"/>
          </ac:spMkLst>
        </pc:spChg>
        <pc:spChg chg="add del mod">
          <ac:chgData name="Frosch, Michael Thye" userId="eb116a80-0527-44db-8aeb-c2215047d67b" providerId="ADAL" clId="{837594F6-3A89-4015-942B-313E22E56E39}" dt="2023-11-03T11:09:10.131" v="7070" actId="14100"/>
          <ac:spMkLst>
            <pc:docMk/>
            <pc:sldMk cId="1896998213" sldId="1429"/>
            <ac:spMk id="22" creationId="{0231DC15-9DBF-69D6-F348-91CD056CBCF5}"/>
          </ac:spMkLst>
        </pc:spChg>
        <pc:spChg chg="add mod">
          <ac:chgData name="Frosch, Michael Thye" userId="eb116a80-0527-44db-8aeb-c2215047d67b" providerId="ADAL" clId="{837594F6-3A89-4015-942B-313E22E56E39}" dt="2023-11-03T11:09:15.709" v="7072" actId="14100"/>
          <ac:spMkLst>
            <pc:docMk/>
            <pc:sldMk cId="1896998213" sldId="1429"/>
            <ac:spMk id="23" creationId="{A688AF09-EFC4-E81A-437B-614A5046EB35}"/>
          </ac:spMkLst>
        </pc:spChg>
        <pc:spChg chg="add del mod">
          <ac:chgData name="Frosch, Michael Thye" userId="eb116a80-0527-44db-8aeb-c2215047d67b" providerId="ADAL" clId="{837594F6-3A89-4015-942B-313E22E56E39}" dt="2023-11-03T11:07:19.008" v="7038" actId="478"/>
          <ac:spMkLst>
            <pc:docMk/>
            <pc:sldMk cId="1896998213" sldId="1429"/>
            <ac:spMk id="24" creationId="{55B11445-CD58-7590-34BF-FBCEAEF040AE}"/>
          </ac:spMkLst>
        </pc:spChg>
        <pc:spChg chg="add mod">
          <ac:chgData name="Frosch, Michael Thye" userId="eb116a80-0527-44db-8aeb-c2215047d67b" providerId="ADAL" clId="{837594F6-3A89-4015-942B-313E22E56E39}" dt="2023-11-03T11:07:39.211" v="7041" actId="14100"/>
          <ac:spMkLst>
            <pc:docMk/>
            <pc:sldMk cId="1896998213" sldId="1429"/>
            <ac:spMk id="25" creationId="{9F1AABA0-EEE2-3E98-64C6-9BFA628C9E55}"/>
          </ac:spMkLst>
        </pc:spChg>
        <pc:spChg chg="add mod">
          <ac:chgData name="Frosch, Michael Thye" userId="eb116a80-0527-44db-8aeb-c2215047d67b" providerId="ADAL" clId="{837594F6-3A89-4015-942B-313E22E56E39}" dt="2023-11-03T11:07:49.990" v="7043" actId="1076"/>
          <ac:spMkLst>
            <pc:docMk/>
            <pc:sldMk cId="1896998213" sldId="1429"/>
            <ac:spMk id="26" creationId="{890D7FCE-7EAA-54E7-FB7E-71CA5303DF65}"/>
          </ac:spMkLst>
        </pc:spChg>
        <pc:spChg chg="add mod">
          <ac:chgData name="Frosch, Michael Thye" userId="eb116a80-0527-44db-8aeb-c2215047d67b" providerId="ADAL" clId="{837594F6-3A89-4015-942B-313E22E56E39}" dt="2023-11-03T11:09:02.877" v="7068" actId="208"/>
          <ac:spMkLst>
            <pc:docMk/>
            <pc:sldMk cId="1896998213" sldId="1429"/>
            <ac:spMk id="27" creationId="{2CEB1E01-5890-2D8B-7160-C2A8DB09D176}"/>
          </ac:spMkLst>
        </pc:spChg>
        <pc:spChg chg="add mod">
          <ac:chgData name="Frosch, Michael Thye" userId="eb116a80-0527-44db-8aeb-c2215047d67b" providerId="ADAL" clId="{837594F6-3A89-4015-942B-313E22E56E39}" dt="2023-11-03T11:08:52.156" v="7065" actId="1076"/>
          <ac:spMkLst>
            <pc:docMk/>
            <pc:sldMk cId="1896998213" sldId="1429"/>
            <ac:spMk id="28" creationId="{B6606EA0-BF4F-F235-DBBD-40B61188771A}"/>
          </ac:spMkLst>
        </pc:spChg>
        <pc:spChg chg="add mod">
          <ac:chgData name="Frosch, Michael Thye" userId="eb116a80-0527-44db-8aeb-c2215047d67b" providerId="ADAL" clId="{837594F6-3A89-4015-942B-313E22E56E39}" dt="2023-11-03T11:21:01.909" v="7446" actId="1076"/>
          <ac:spMkLst>
            <pc:docMk/>
            <pc:sldMk cId="1896998213" sldId="1429"/>
            <ac:spMk id="29" creationId="{2713E647-ADDF-0C32-1EFA-80B50ACED754}"/>
          </ac:spMkLst>
        </pc:spChg>
        <pc:graphicFrameChg chg="add del mod">
          <ac:chgData name="Frosch, Michael Thye" userId="eb116a80-0527-44db-8aeb-c2215047d67b" providerId="ADAL" clId="{837594F6-3A89-4015-942B-313E22E56E39}" dt="2023-11-03T10:57:50.569" v="6907"/>
          <ac:graphicFrameMkLst>
            <pc:docMk/>
            <pc:sldMk cId="1896998213" sldId="1429"/>
            <ac:graphicFrameMk id="2" creationId="{1EBC831B-0FAD-0FBA-4402-FAF846072DFB}"/>
          </ac:graphicFrameMkLst>
        </pc:graphicFrameChg>
        <pc:graphicFrameChg chg="add del mod">
          <ac:chgData name="Frosch, Michael Thye" userId="eb116a80-0527-44db-8aeb-c2215047d67b" providerId="ADAL" clId="{837594F6-3A89-4015-942B-313E22E56E39}" dt="2023-11-03T10:58:04.116" v="6914"/>
          <ac:graphicFrameMkLst>
            <pc:docMk/>
            <pc:sldMk cId="1896998213" sldId="1429"/>
            <ac:graphicFrameMk id="4" creationId="{5209E1E4-B2F3-566F-19FF-E104D384F64D}"/>
          </ac:graphicFrameMkLst>
        </pc:graphicFrameChg>
        <pc:graphicFrameChg chg="add del mod">
          <ac:chgData name="Frosch, Michael Thye" userId="eb116a80-0527-44db-8aeb-c2215047d67b" providerId="ADAL" clId="{837594F6-3A89-4015-942B-313E22E56E39}" dt="2023-11-03T10:58:13.401" v="6921"/>
          <ac:graphicFrameMkLst>
            <pc:docMk/>
            <pc:sldMk cId="1896998213" sldId="1429"/>
            <ac:graphicFrameMk id="8" creationId="{5FFC980C-D3BE-D89E-6688-7E3A5FFC129B}"/>
          </ac:graphicFrameMkLst>
        </pc:graphicFrameChg>
        <pc:graphicFrameChg chg="add del mod">
          <ac:chgData name="Frosch, Michael Thye" userId="eb116a80-0527-44db-8aeb-c2215047d67b" providerId="ADAL" clId="{837594F6-3A89-4015-942B-313E22E56E39}" dt="2023-11-03T10:58:33.353" v="6929"/>
          <ac:graphicFrameMkLst>
            <pc:docMk/>
            <pc:sldMk cId="1896998213" sldId="1429"/>
            <ac:graphicFrameMk id="10" creationId="{7744D0CC-4F27-BDCA-3E11-8E8277BE36F6}"/>
          </ac:graphicFrameMkLst>
        </pc:graphicFrameChg>
        <pc:picChg chg="add mod">
          <ac:chgData name="Frosch, Michael Thye" userId="eb116a80-0527-44db-8aeb-c2215047d67b" providerId="ADAL" clId="{837594F6-3A89-4015-942B-313E22E56E39}" dt="2023-11-03T11:00:51.082" v="6961" actId="1076"/>
          <ac:picMkLst>
            <pc:docMk/>
            <pc:sldMk cId="1896998213" sldId="1429"/>
            <ac:picMk id="3" creationId="{3C97C4DD-E052-EA9A-C924-8DB18F43745F}"/>
          </ac:picMkLst>
        </pc:picChg>
        <pc:picChg chg="add mod">
          <ac:chgData name="Frosch, Michael Thye" userId="eb116a80-0527-44db-8aeb-c2215047d67b" providerId="ADAL" clId="{837594F6-3A89-4015-942B-313E22E56E39}" dt="2023-11-03T10:58:23.003" v="6925" actId="14100"/>
          <ac:picMkLst>
            <pc:docMk/>
            <pc:sldMk cId="1896998213" sldId="1429"/>
            <ac:picMk id="9" creationId="{45F67C7A-F020-D651-2307-C86D5E5F490F}"/>
          </ac:picMkLst>
        </pc:picChg>
        <pc:picChg chg="add mod">
          <ac:chgData name="Frosch, Michael Thye" userId="eb116a80-0527-44db-8aeb-c2215047d67b" providerId="ADAL" clId="{837594F6-3A89-4015-942B-313E22E56E39}" dt="2023-11-03T10:58:42.299" v="6933" actId="14100"/>
          <ac:picMkLst>
            <pc:docMk/>
            <pc:sldMk cId="1896998213" sldId="1429"/>
            <ac:picMk id="11" creationId="{60AD3583-6284-5A36-79B0-1C780BB835F4}"/>
          </ac:picMkLst>
        </pc:picChg>
      </pc:sldChg>
      <pc:sldChg chg="modSp add del">
        <pc:chgData name="Frosch, Michael Thye" userId="eb116a80-0527-44db-8aeb-c2215047d67b" providerId="ADAL" clId="{837594F6-3A89-4015-942B-313E22E56E39}" dt="2023-11-03T11:17:32.026" v="7408" actId="47"/>
        <pc:sldMkLst>
          <pc:docMk/>
          <pc:sldMk cId="3375090480" sldId="1430"/>
        </pc:sldMkLst>
        <pc:spChg chg="mod">
          <ac:chgData name="Frosch, Michael Thye" userId="eb116a80-0527-44db-8aeb-c2215047d67b" providerId="ADAL" clId="{837594F6-3A89-4015-942B-313E22E56E39}" dt="2023-11-03T11:11:55.280" v="7110" actId="20577"/>
          <ac:spMkLst>
            <pc:docMk/>
            <pc:sldMk cId="3375090480" sldId="1430"/>
            <ac:spMk id="6" creationId="{364D96A2-AF67-10A2-1A88-C808EB746AB4}"/>
          </ac:spMkLst>
        </pc:spChg>
      </pc:sldChg>
      <pc:sldChg chg="delSp modSp add mod delAnim modAnim">
        <pc:chgData name="Frosch, Michael Thye" userId="eb116a80-0527-44db-8aeb-c2215047d67b" providerId="ADAL" clId="{837594F6-3A89-4015-942B-313E22E56E39}" dt="2023-11-07T12:43:40.461" v="10882" actId="20577"/>
        <pc:sldMkLst>
          <pc:docMk/>
          <pc:sldMk cId="536297322" sldId="1431"/>
        </pc:sldMkLst>
        <pc:spChg chg="mod">
          <ac:chgData name="Frosch, Michael Thye" userId="eb116a80-0527-44db-8aeb-c2215047d67b" providerId="ADAL" clId="{837594F6-3A89-4015-942B-313E22E56E39}" dt="2023-11-07T12:43:40.461" v="10882" actId="20577"/>
          <ac:spMkLst>
            <pc:docMk/>
            <pc:sldMk cId="536297322" sldId="1431"/>
            <ac:spMk id="6" creationId="{364D96A2-AF67-10A2-1A88-C808EB746AB4}"/>
          </ac:spMkLst>
        </pc:spChg>
        <pc:spChg chg="mod">
          <ac:chgData name="Frosch, Michael Thye" userId="eb116a80-0527-44db-8aeb-c2215047d67b" providerId="ADAL" clId="{837594F6-3A89-4015-942B-313E22E56E39}" dt="2023-11-03T11:17:04.012" v="7407" actId="6549"/>
          <ac:spMkLst>
            <pc:docMk/>
            <pc:sldMk cId="536297322" sldId="1431"/>
            <ac:spMk id="13" creationId="{EB1AAF99-90BF-4DBC-86AE-3ECC04F017D0}"/>
          </ac:spMkLst>
        </pc:spChg>
        <pc:spChg chg="del">
          <ac:chgData name="Frosch, Michael Thye" userId="eb116a80-0527-44db-8aeb-c2215047d67b" providerId="ADAL" clId="{837594F6-3A89-4015-942B-313E22E56E39}" dt="2023-11-03T11:16:35.652" v="7402" actId="478"/>
          <ac:spMkLst>
            <pc:docMk/>
            <pc:sldMk cId="536297322" sldId="1431"/>
            <ac:spMk id="14" creationId="{60C0EBBD-BC77-8376-B0C2-18A9D016B27A}"/>
          </ac:spMkLst>
        </pc:spChg>
        <pc:spChg chg="del">
          <ac:chgData name="Frosch, Michael Thye" userId="eb116a80-0527-44db-8aeb-c2215047d67b" providerId="ADAL" clId="{837594F6-3A89-4015-942B-313E22E56E39}" dt="2023-11-03T11:16:37.923" v="7403" actId="478"/>
          <ac:spMkLst>
            <pc:docMk/>
            <pc:sldMk cId="536297322" sldId="1431"/>
            <ac:spMk id="15" creationId="{6C4FBA80-F1DF-ACF4-3A7B-BC556D9AA237}"/>
          </ac:spMkLst>
        </pc:spChg>
        <pc:spChg chg="mod">
          <ac:chgData name="Frosch, Michael Thye" userId="eb116a80-0527-44db-8aeb-c2215047d67b" providerId="ADAL" clId="{837594F6-3A89-4015-942B-313E22E56E39}" dt="2023-11-03T11:16:46.082" v="7404" actId="14100"/>
          <ac:spMkLst>
            <pc:docMk/>
            <pc:sldMk cId="536297322" sldId="1431"/>
            <ac:spMk id="16" creationId="{022CEA05-68BD-2E7C-28DE-8D80F09A4D92}"/>
          </ac:spMkLst>
        </pc:spChg>
      </pc:sldChg>
      <pc:sldChg chg="addSp delSp modSp add mod modAnim">
        <pc:chgData name="Frosch, Michael Thye" userId="eb116a80-0527-44db-8aeb-c2215047d67b" providerId="ADAL" clId="{837594F6-3A89-4015-942B-313E22E56E39}" dt="2023-11-09T15:21:02.933" v="11353" actId="6549"/>
        <pc:sldMkLst>
          <pc:docMk/>
          <pc:sldMk cId="3244034454" sldId="1432"/>
        </pc:sldMkLst>
        <pc:spChg chg="add del mod">
          <ac:chgData name="Frosch, Michael Thye" userId="eb116a80-0527-44db-8aeb-c2215047d67b" providerId="ADAL" clId="{837594F6-3A89-4015-942B-313E22E56E39}" dt="2023-11-03T12:52:57.628" v="8463" actId="478"/>
          <ac:spMkLst>
            <pc:docMk/>
            <pc:sldMk cId="3244034454" sldId="1432"/>
            <ac:spMk id="2" creationId="{13CCCA92-C86E-B1F9-8D59-045E9C5A55A1}"/>
          </ac:spMkLst>
        </pc:spChg>
        <pc:spChg chg="add del mod">
          <ac:chgData name="Frosch, Michael Thye" userId="eb116a80-0527-44db-8aeb-c2215047d67b" providerId="ADAL" clId="{837594F6-3A89-4015-942B-313E22E56E39}" dt="2023-11-03T12:56:39.018" v="8719" actId="478"/>
          <ac:spMkLst>
            <pc:docMk/>
            <pc:sldMk cId="3244034454" sldId="1432"/>
            <ac:spMk id="3" creationId="{39E78AD3-2305-69E0-0606-17A53FA7ADA8}"/>
          </ac:spMkLst>
        </pc:spChg>
        <pc:spChg chg="mod">
          <ac:chgData name="Frosch, Michael Thye" userId="eb116a80-0527-44db-8aeb-c2215047d67b" providerId="ADAL" clId="{837594F6-3A89-4015-942B-313E22E56E39}" dt="2023-11-03T11:17:48.955" v="7438" actId="20577"/>
          <ac:spMkLst>
            <pc:docMk/>
            <pc:sldMk cId="3244034454" sldId="1432"/>
            <ac:spMk id="6" creationId="{364D96A2-AF67-10A2-1A88-C808EB746AB4}"/>
          </ac:spMkLst>
        </pc:spChg>
        <pc:spChg chg="add mod">
          <ac:chgData name="Frosch, Michael Thye" userId="eb116a80-0527-44db-8aeb-c2215047d67b" providerId="ADAL" clId="{837594F6-3A89-4015-942B-313E22E56E39}" dt="2023-11-03T13:02:56.009" v="8753" actId="1582"/>
          <ac:spMkLst>
            <pc:docMk/>
            <pc:sldMk cId="3244034454" sldId="1432"/>
            <ac:spMk id="8" creationId="{C770FDAD-6FBD-D7BD-480B-CCF64801E995}"/>
          </ac:spMkLst>
        </pc:spChg>
        <pc:spChg chg="add mod">
          <ac:chgData name="Frosch, Michael Thye" userId="eb116a80-0527-44db-8aeb-c2215047d67b" providerId="ADAL" clId="{837594F6-3A89-4015-942B-313E22E56E39}" dt="2023-11-03T13:03:52.338" v="8767" actId="790"/>
          <ac:spMkLst>
            <pc:docMk/>
            <pc:sldMk cId="3244034454" sldId="1432"/>
            <ac:spMk id="9" creationId="{8BBD3B5D-9A74-001E-238D-CBCCAC7EC2FF}"/>
          </ac:spMkLst>
        </pc:spChg>
        <pc:spChg chg="add mod">
          <ac:chgData name="Frosch, Michael Thye" userId="eb116a80-0527-44db-8aeb-c2215047d67b" providerId="ADAL" clId="{837594F6-3A89-4015-942B-313E22E56E39}" dt="2023-11-03T13:04:58.621" v="8780" actId="208"/>
          <ac:spMkLst>
            <pc:docMk/>
            <pc:sldMk cId="3244034454" sldId="1432"/>
            <ac:spMk id="10" creationId="{21874795-45A4-249C-142F-B369A4DA3651}"/>
          </ac:spMkLst>
        </pc:spChg>
        <pc:spChg chg="add mod">
          <ac:chgData name="Frosch, Michael Thye" userId="eb116a80-0527-44db-8aeb-c2215047d67b" providerId="ADAL" clId="{837594F6-3A89-4015-942B-313E22E56E39}" dt="2023-11-03T13:04:48.491" v="8779" actId="20577"/>
          <ac:spMkLst>
            <pc:docMk/>
            <pc:sldMk cId="3244034454" sldId="1432"/>
            <ac:spMk id="11" creationId="{EBE42905-B05E-A241-EA4F-A7259650E5C4}"/>
          </ac:spMkLst>
        </pc:spChg>
        <pc:spChg chg="mod">
          <ac:chgData name="Frosch, Michael Thye" userId="eb116a80-0527-44db-8aeb-c2215047d67b" providerId="ADAL" clId="{837594F6-3A89-4015-942B-313E22E56E39}" dt="2023-11-09T15:21:02.933" v="11353" actId="6549"/>
          <ac:spMkLst>
            <pc:docMk/>
            <pc:sldMk cId="3244034454" sldId="1432"/>
            <ac:spMk id="17" creationId="{CD1D8B40-2428-7BAF-49E0-5D676B1BE804}"/>
          </ac:spMkLst>
        </pc:spChg>
        <pc:graphicFrameChg chg="add del mod">
          <ac:chgData name="Frosch, Michael Thye" userId="eb116a80-0527-44db-8aeb-c2215047d67b" providerId="ADAL" clId="{837594F6-3A89-4015-942B-313E22E56E39}" dt="2023-11-03T13:01:14.666" v="8734"/>
          <ac:graphicFrameMkLst>
            <pc:docMk/>
            <pc:sldMk cId="3244034454" sldId="1432"/>
            <ac:graphicFrameMk id="4" creationId="{2C49DE36-6ADA-EEA5-9724-A68A42ADC25F}"/>
          </ac:graphicFrameMkLst>
        </pc:graphicFrameChg>
        <pc:graphicFrameChg chg="add del mod">
          <ac:chgData name="Frosch, Michael Thye" userId="eb116a80-0527-44db-8aeb-c2215047d67b" providerId="ADAL" clId="{837594F6-3A89-4015-942B-313E22E56E39}" dt="2023-11-03T13:01:24.259" v="8742"/>
          <ac:graphicFrameMkLst>
            <pc:docMk/>
            <pc:sldMk cId="3244034454" sldId="1432"/>
            <ac:graphicFrameMk id="5" creationId="{13401E2E-C13E-7E33-91D8-C3F3E725584A}"/>
          </ac:graphicFrameMkLst>
        </pc:graphicFrameChg>
        <pc:picChg chg="add mod">
          <ac:chgData name="Frosch, Michael Thye" userId="eb116a80-0527-44db-8aeb-c2215047d67b" providerId="ADAL" clId="{837594F6-3A89-4015-942B-313E22E56E39}" dt="2023-11-03T13:01:46.027" v="8749" actId="1076"/>
          <ac:picMkLst>
            <pc:docMk/>
            <pc:sldMk cId="3244034454" sldId="1432"/>
            <ac:picMk id="7" creationId="{A205540B-E161-661E-B9D2-1A6AB961EE78}"/>
          </ac:picMkLst>
        </pc:picChg>
      </pc:sldChg>
      <pc:sldChg chg="addSp delSp modSp add mod delAnim modAnim">
        <pc:chgData name="Frosch, Michael Thye" userId="eb116a80-0527-44db-8aeb-c2215047d67b" providerId="ADAL" clId="{837594F6-3A89-4015-942B-313E22E56E39}" dt="2023-11-10T14:53:31.580" v="11722" actId="6549"/>
        <pc:sldMkLst>
          <pc:docMk/>
          <pc:sldMk cId="3755940421" sldId="1433"/>
        </pc:sldMkLst>
        <pc:spChg chg="add mod">
          <ac:chgData name="Frosch, Michael Thye" userId="eb116a80-0527-44db-8aeb-c2215047d67b" providerId="ADAL" clId="{837594F6-3A89-4015-942B-313E22E56E39}" dt="2023-11-03T11:54:10.893" v="7862" actId="14100"/>
          <ac:spMkLst>
            <pc:docMk/>
            <pc:sldMk cId="3755940421" sldId="1433"/>
            <ac:spMk id="3" creationId="{3D98B315-8BBA-58AA-AE08-6F2F045A4785}"/>
          </ac:spMkLst>
        </pc:spChg>
        <pc:spChg chg="mod">
          <ac:chgData name="Frosch, Michael Thye" userId="eb116a80-0527-44db-8aeb-c2215047d67b" providerId="ADAL" clId="{837594F6-3A89-4015-942B-313E22E56E39}" dt="2023-11-07T17:24:40.687" v="11093" actId="207"/>
          <ac:spMkLst>
            <pc:docMk/>
            <pc:sldMk cId="3755940421" sldId="1433"/>
            <ac:spMk id="13" creationId="{34BEEA1A-B63D-5D51-F9F5-7724842EAABB}"/>
          </ac:spMkLst>
        </pc:spChg>
        <pc:spChg chg="mod">
          <ac:chgData name="Frosch, Michael Thye" userId="eb116a80-0527-44db-8aeb-c2215047d67b" providerId="ADAL" clId="{837594F6-3A89-4015-942B-313E22E56E39}" dt="2023-11-03T11:58:59.202" v="7921" actId="115"/>
          <ac:spMkLst>
            <pc:docMk/>
            <pc:sldMk cId="3755940421" sldId="1433"/>
            <ac:spMk id="37" creationId="{CBDF42BD-FE27-4672-B33A-71B75E580ACC}"/>
          </ac:spMkLst>
        </pc:spChg>
        <pc:spChg chg="del">
          <ac:chgData name="Frosch, Michael Thye" userId="eb116a80-0527-44db-8aeb-c2215047d67b" providerId="ADAL" clId="{837594F6-3A89-4015-942B-313E22E56E39}" dt="2023-11-03T11:34:40.061" v="7784" actId="478"/>
          <ac:spMkLst>
            <pc:docMk/>
            <pc:sldMk cId="3755940421" sldId="1433"/>
            <ac:spMk id="38" creationId="{20109EAE-1A85-4F6B-ABE9-8EA57057187C}"/>
          </ac:spMkLst>
        </pc:spChg>
        <pc:spChg chg="del">
          <ac:chgData name="Frosch, Michael Thye" userId="eb116a80-0527-44db-8aeb-c2215047d67b" providerId="ADAL" clId="{837594F6-3A89-4015-942B-313E22E56E39}" dt="2023-11-03T11:35:45.713" v="7789" actId="478"/>
          <ac:spMkLst>
            <pc:docMk/>
            <pc:sldMk cId="3755940421" sldId="1433"/>
            <ac:spMk id="49" creationId="{20F796F4-9F23-40D5-BB68-DD19542DCB06}"/>
          </ac:spMkLst>
        </pc:spChg>
        <pc:spChg chg="mod">
          <ac:chgData name="Frosch, Michael Thye" userId="eb116a80-0527-44db-8aeb-c2215047d67b" providerId="ADAL" clId="{837594F6-3A89-4015-942B-313E22E56E39}" dt="2023-11-10T14:53:31.580" v="11722" actId="6549"/>
          <ac:spMkLst>
            <pc:docMk/>
            <pc:sldMk cId="3755940421" sldId="1433"/>
            <ac:spMk id="69" creationId="{00000000-0000-0000-0000-000000000000}"/>
          </ac:spMkLst>
        </pc:spChg>
        <pc:spChg chg="mod">
          <ac:chgData name="Frosch, Michael Thye" userId="eb116a80-0527-44db-8aeb-c2215047d67b" providerId="ADAL" clId="{837594F6-3A89-4015-942B-313E22E56E39}" dt="2023-11-03T11:52:37.574" v="7857" actId="1076"/>
          <ac:spMkLst>
            <pc:docMk/>
            <pc:sldMk cId="3755940421" sldId="1433"/>
            <ac:spMk id="113" creationId="{00000000-0000-0000-0000-000000000000}"/>
          </ac:spMkLst>
        </pc:spChg>
        <pc:spChg chg="mod">
          <ac:chgData name="Frosch, Michael Thye" userId="eb116a80-0527-44db-8aeb-c2215047d67b" providerId="ADAL" clId="{837594F6-3A89-4015-942B-313E22E56E39}" dt="2023-11-03T11:52:23.941" v="7855" actId="1076"/>
          <ac:spMkLst>
            <pc:docMk/>
            <pc:sldMk cId="3755940421" sldId="1433"/>
            <ac:spMk id="115" creationId="{00000000-0000-0000-0000-000000000000}"/>
          </ac:spMkLst>
        </pc:spChg>
        <pc:spChg chg="mod">
          <ac:chgData name="Frosch, Michael Thye" userId="eb116a80-0527-44db-8aeb-c2215047d67b" providerId="ADAL" clId="{837594F6-3A89-4015-942B-313E22E56E39}" dt="2023-11-07T12:34:06.531" v="10845" actId="20577"/>
          <ac:spMkLst>
            <pc:docMk/>
            <pc:sldMk cId="3755940421" sldId="1433"/>
            <ac:spMk id="137" creationId="{4D5E958D-B55F-4565-B51C-94438CAA2EA6}"/>
          </ac:spMkLst>
        </pc:spChg>
        <pc:cxnChg chg="add mod">
          <ac:chgData name="Frosch, Michael Thye" userId="eb116a80-0527-44db-8aeb-c2215047d67b" providerId="ADAL" clId="{837594F6-3A89-4015-942B-313E22E56E39}" dt="2023-11-03T11:56:34.076" v="7868" actId="1076"/>
          <ac:cxnSpMkLst>
            <pc:docMk/>
            <pc:sldMk cId="3755940421" sldId="1433"/>
            <ac:cxnSpMk id="10" creationId="{4AD88577-E1F6-DDE9-5A66-0AA68F5565C4}"/>
          </ac:cxnSpMkLst>
        </pc:cxnChg>
        <pc:cxnChg chg="add mod">
          <ac:chgData name="Frosch, Michael Thye" userId="eb116a80-0527-44db-8aeb-c2215047d67b" providerId="ADAL" clId="{837594F6-3A89-4015-942B-313E22E56E39}" dt="2023-11-03T11:56:38.628" v="7870" actId="1076"/>
          <ac:cxnSpMkLst>
            <pc:docMk/>
            <pc:sldMk cId="3755940421" sldId="1433"/>
            <ac:cxnSpMk id="17" creationId="{6CC19A71-2132-F0E5-A3A6-445FB6481CEC}"/>
          </ac:cxnSpMkLst>
        </pc:cxnChg>
        <pc:cxnChg chg="mod">
          <ac:chgData name="Frosch, Michael Thye" userId="eb116a80-0527-44db-8aeb-c2215047d67b" providerId="ADAL" clId="{837594F6-3A89-4015-942B-313E22E56E39}" dt="2023-11-03T11:40:42.491" v="7810" actId="1076"/>
          <ac:cxnSpMkLst>
            <pc:docMk/>
            <pc:sldMk cId="3755940421" sldId="1433"/>
            <ac:cxnSpMk id="48" creationId="{00000000-0000-0000-0000-000000000000}"/>
          </ac:cxnSpMkLst>
        </pc:cxnChg>
      </pc:sldChg>
      <pc:sldChg chg="modSp add mod">
        <pc:chgData name="Frosch, Michael Thye" userId="eb116a80-0527-44db-8aeb-c2215047d67b" providerId="ADAL" clId="{837594F6-3A89-4015-942B-313E22E56E39}" dt="2023-11-03T12:50:10.223" v="8357" actId="20577"/>
        <pc:sldMkLst>
          <pc:docMk/>
          <pc:sldMk cId="1131340885" sldId="1434"/>
        </pc:sldMkLst>
        <pc:spChg chg="mod">
          <ac:chgData name="Frosch, Michael Thye" userId="eb116a80-0527-44db-8aeb-c2215047d67b" providerId="ADAL" clId="{837594F6-3A89-4015-942B-313E22E56E39}" dt="2023-11-03T12:50:10.223" v="8357" actId="20577"/>
          <ac:spMkLst>
            <pc:docMk/>
            <pc:sldMk cId="1131340885" sldId="1434"/>
            <ac:spMk id="6" creationId="{364D96A2-AF67-10A2-1A88-C808EB746AB4}"/>
          </ac:spMkLst>
        </pc:spChg>
        <pc:spChg chg="mod">
          <ac:chgData name="Frosch, Michael Thye" userId="eb116a80-0527-44db-8aeb-c2215047d67b" providerId="ADAL" clId="{837594F6-3A89-4015-942B-313E22E56E39}" dt="2023-11-03T12:01:46.836" v="8030" actId="207"/>
          <ac:spMkLst>
            <pc:docMk/>
            <pc:sldMk cId="1131340885" sldId="1434"/>
            <ac:spMk id="7" creationId="{8F24C399-D486-1E6C-91AF-5A69D9B1041B}"/>
          </ac:spMkLst>
        </pc:spChg>
      </pc:sldChg>
      <pc:sldChg chg="modSp add mod">
        <pc:chgData name="Frosch, Michael Thye" userId="eb116a80-0527-44db-8aeb-c2215047d67b" providerId="ADAL" clId="{837594F6-3A89-4015-942B-313E22E56E39}" dt="2023-11-03T12:50:35.120" v="8362" actId="207"/>
        <pc:sldMkLst>
          <pc:docMk/>
          <pc:sldMk cId="3985606313" sldId="1435"/>
        </pc:sldMkLst>
        <pc:spChg chg="mod">
          <ac:chgData name="Frosch, Michael Thye" userId="eb116a80-0527-44db-8aeb-c2215047d67b" providerId="ADAL" clId="{837594F6-3A89-4015-942B-313E22E56E39}" dt="2023-11-03T12:50:35.120" v="8362" actId="207"/>
          <ac:spMkLst>
            <pc:docMk/>
            <pc:sldMk cId="3985606313" sldId="1435"/>
            <ac:spMk id="7" creationId="{8F24C399-D486-1E6C-91AF-5A69D9B1041B}"/>
          </ac:spMkLst>
        </pc:spChg>
      </pc:sldChg>
      <pc:sldChg chg="modSp add mod">
        <pc:chgData name="Frosch, Michael Thye" userId="eb116a80-0527-44db-8aeb-c2215047d67b" providerId="ADAL" clId="{837594F6-3A89-4015-942B-313E22E56E39}" dt="2023-11-03T12:51:04.019" v="8365" actId="207"/>
        <pc:sldMkLst>
          <pc:docMk/>
          <pc:sldMk cId="1583201902" sldId="1436"/>
        </pc:sldMkLst>
        <pc:spChg chg="mod">
          <ac:chgData name="Frosch, Michael Thye" userId="eb116a80-0527-44db-8aeb-c2215047d67b" providerId="ADAL" clId="{837594F6-3A89-4015-942B-313E22E56E39}" dt="2023-11-03T12:51:04.019" v="8365" actId="207"/>
          <ac:spMkLst>
            <pc:docMk/>
            <pc:sldMk cId="1583201902" sldId="1436"/>
            <ac:spMk id="7" creationId="{8F24C399-D486-1E6C-91AF-5A69D9B1041B}"/>
          </ac:spMkLst>
        </pc:spChg>
      </pc:sldChg>
      <pc:sldChg chg="addSp delSp modSp add mod">
        <pc:chgData name="Frosch, Michael Thye" userId="eb116a80-0527-44db-8aeb-c2215047d67b" providerId="ADAL" clId="{837594F6-3A89-4015-942B-313E22E56E39}" dt="2023-11-04T09:55:18.091" v="9792" actId="20577"/>
        <pc:sldMkLst>
          <pc:docMk/>
          <pc:sldMk cId="48238514" sldId="1437"/>
        </pc:sldMkLst>
        <pc:spChg chg="add mod">
          <ac:chgData name="Frosch, Michael Thye" userId="eb116a80-0527-44db-8aeb-c2215047d67b" providerId="ADAL" clId="{837594F6-3A89-4015-942B-313E22E56E39}" dt="2023-11-04T09:51:47.705" v="9685" actId="1076"/>
          <ac:spMkLst>
            <pc:docMk/>
            <pc:sldMk cId="48238514" sldId="1437"/>
            <ac:spMk id="3" creationId="{85272F58-0678-F55D-3504-2E14E783BAF7}"/>
          </ac:spMkLst>
        </pc:spChg>
        <pc:spChg chg="mod">
          <ac:chgData name="Frosch, Michael Thye" userId="eb116a80-0527-44db-8aeb-c2215047d67b" providerId="ADAL" clId="{837594F6-3A89-4015-942B-313E22E56E39}" dt="2023-11-04T09:55:18.091" v="9792" actId="20577"/>
          <ac:spMkLst>
            <pc:docMk/>
            <pc:sldMk cId="48238514" sldId="1437"/>
            <ac:spMk id="6" creationId="{364D96A2-AF67-10A2-1A88-C808EB746AB4}"/>
          </ac:spMkLst>
        </pc:spChg>
        <pc:spChg chg="del mod">
          <ac:chgData name="Frosch, Michael Thye" userId="eb116a80-0527-44db-8aeb-c2215047d67b" providerId="ADAL" clId="{837594F6-3A89-4015-942B-313E22E56E39}" dt="2023-11-04T09:51:44.262" v="9684" actId="478"/>
          <ac:spMkLst>
            <pc:docMk/>
            <pc:sldMk cId="48238514" sldId="1437"/>
            <ac:spMk id="7" creationId="{8F24C399-D486-1E6C-91AF-5A69D9B1041B}"/>
          </ac:spMkLst>
        </pc:spChg>
      </pc:sldChg>
      <pc:sldChg chg="delSp modSp add mod delAnim modAnim">
        <pc:chgData name="Frosch, Michael Thye" userId="eb116a80-0527-44db-8aeb-c2215047d67b" providerId="ADAL" clId="{837594F6-3A89-4015-942B-313E22E56E39}" dt="2023-11-05T10:29:13.523" v="10624" actId="6549"/>
        <pc:sldMkLst>
          <pc:docMk/>
          <pc:sldMk cId="2686796418" sldId="1438"/>
        </pc:sldMkLst>
        <pc:spChg chg="mod">
          <ac:chgData name="Frosch, Michael Thye" userId="eb116a80-0527-44db-8aeb-c2215047d67b" providerId="ADAL" clId="{837594F6-3A89-4015-942B-313E22E56E39}" dt="2023-11-05T10:29:13.523" v="10624" actId="6549"/>
          <ac:spMkLst>
            <pc:docMk/>
            <pc:sldMk cId="2686796418" sldId="1438"/>
            <ac:spMk id="7" creationId="{8F24C399-D486-1E6C-91AF-5A69D9B1041B}"/>
          </ac:spMkLst>
        </pc:spChg>
        <pc:spChg chg="del">
          <ac:chgData name="Frosch, Michael Thye" userId="eb116a80-0527-44db-8aeb-c2215047d67b" providerId="ADAL" clId="{837594F6-3A89-4015-942B-313E22E56E39}" dt="2023-11-04T10:04:35.877" v="10185" actId="478"/>
          <ac:spMkLst>
            <pc:docMk/>
            <pc:sldMk cId="2686796418" sldId="1438"/>
            <ac:spMk id="10" creationId="{654D8E2B-85A1-14ED-4718-A675F1332D56}"/>
          </ac:spMkLst>
        </pc:spChg>
        <pc:spChg chg="del">
          <ac:chgData name="Frosch, Michael Thye" userId="eb116a80-0527-44db-8aeb-c2215047d67b" providerId="ADAL" clId="{837594F6-3A89-4015-942B-313E22E56E39}" dt="2023-11-04T10:04:38.406" v="10186" actId="478"/>
          <ac:spMkLst>
            <pc:docMk/>
            <pc:sldMk cId="2686796418" sldId="1438"/>
            <ac:spMk id="11" creationId="{6525699F-2154-ABF2-9D49-A454C26DCEE0}"/>
          </ac:spMkLst>
        </pc:spChg>
        <pc:spChg chg="mod">
          <ac:chgData name="Frosch, Michael Thye" userId="eb116a80-0527-44db-8aeb-c2215047d67b" providerId="ADAL" clId="{837594F6-3A89-4015-942B-313E22E56E39}" dt="2023-11-04T10:05:02.247" v="10190" actId="14100"/>
          <ac:spMkLst>
            <pc:docMk/>
            <pc:sldMk cId="2686796418" sldId="1438"/>
            <ac:spMk id="13" creationId="{04A2F881-33F8-C7F4-939F-84C3E73DA4A0}"/>
          </ac:spMkLst>
        </pc:spChg>
        <pc:spChg chg="mod">
          <ac:chgData name="Frosch, Michael Thye" userId="eb116a80-0527-44db-8aeb-c2215047d67b" providerId="ADAL" clId="{837594F6-3A89-4015-942B-313E22E56E39}" dt="2023-11-04T10:04:59.850" v="10189" actId="1076"/>
          <ac:spMkLst>
            <pc:docMk/>
            <pc:sldMk cId="2686796418" sldId="1438"/>
            <ac:spMk id="14" creationId="{3C0EA14C-53A0-7B11-696B-37AE74397008}"/>
          </ac:spMkLst>
        </pc:spChg>
        <pc:picChg chg="del">
          <ac:chgData name="Frosch, Michael Thye" userId="eb116a80-0527-44db-8aeb-c2215047d67b" providerId="ADAL" clId="{837594F6-3A89-4015-942B-313E22E56E39}" dt="2023-11-04T10:04:32.946" v="10184" actId="478"/>
          <ac:picMkLst>
            <pc:docMk/>
            <pc:sldMk cId="2686796418" sldId="1438"/>
            <ac:picMk id="4" creationId="{4A76B47C-FE5A-C8F1-1642-15287054E27E}"/>
          </ac:picMkLst>
        </pc:picChg>
        <pc:picChg chg="mod">
          <ac:chgData name="Frosch, Michael Thye" userId="eb116a80-0527-44db-8aeb-c2215047d67b" providerId="ADAL" clId="{837594F6-3A89-4015-942B-313E22E56E39}" dt="2023-11-04T10:05:04.969" v="10191" actId="14100"/>
          <ac:picMkLst>
            <pc:docMk/>
            <pc:sldMk cId="2686796418" sldId="1438"/>
            <ac:picMk id="9" creationId="{5A0AA548-1081-FA29-3130-D901F40ED6C4}"/>
          </ac:picMkLst>
        </pc:picChg>
      </pc:sldChg>
      <pc:sldChg chg="addSp modSp add mod modAnim">
        <pc:chgData name="Frosch, Michael Thye" userId="eb116a80-0527-44db-8aeb-c2215047d67b" providerId="ADAL" clId="{837594F6-3A89-4015-942B-313E22E56E39}" dt="2023-11-07T17:22:06.738" v="10960"/>
        <pc:sldMkLst>
          <pc:docMk/>
          <pc:sldMk cId="2454969399" sldId="1439"/>
        </pc:sldMkLst>
        <pc:spChg chg="add mod">
          <ac:chgData name="Frosch, Michael Thye" userId="eb116a80-0527-44db-8aeb-c2215047d67b" providerId="ADAL" clId="{837594F6-3A89-4015-942B-313E22E56E39}" dt="2023-11-07T17:20:22.778" v="10934" actId="14100"/>
          <ac:spMkLst>
            <pc:docMk/>
            <pc:sldMk cId="2454969399" sldId="1439"/>
            <ac:spMk id="2" creationId="{C5BACED8-8EA7-84B7-0C77-DE0583D5CAE7}"/>
          </ac:spMkLst>
        </pc:spChg>
        <pc:spChg chg="add mod">
          <ac:chgData name="Frosch, Michael Thye" userId="eb116a80-0527-44db-8aeb-c2215047d67b" providerId="ADAL" clId="{837594F6-3A89-4015-942B-313E22E56E39}" dt="2023-11-07T17:21:14.697" v="10952" actId="1076"/>
          <ac:spMkLst>
            <pc:docMk/>
            <pc:sldMk cId="2454969399" sldId="1439"/>
            <ac:spMk id="3" creationId="{A18269E3-9B9D-9A2A-58E2-5216D47179A5}"/>
          </ac:spMkLst>
        </pc:spChg>
        <pc:spChg chg="add mod">
          <ac:chgData name="Frosch, Michael Thye" userId="eb116a80-0527-44db-8aeb-c2215047d67b" providerId="ADAL" clId="{837594F6-3A89-4015-942B-313E22E56E39}" dt="2023-11-07T17:21:14.697" v="10952" actId="1076"/>
          <ac:spMkLst>
            <pc:docMk/>
            <pc:sldMk cId="2454969399" sldId="1439"/>
            <ac:spMk id="4" creationId="{8FADE31E-9CFF-59DD-832C-E818D03CEA09}"/>
          </ac:spMkLst>
        </pc:spChg>
        <pc:spChg chg="mod">
          <ac:chgData name="Frosch, Michael Thye" userId="eb116a80-0527-44db-8aeb-c2215047d67b" providerId="ADAL" clId="{837594F6-3A89-4015-942B-313E22E56E39}" dt="2023-11-07T17:21:14.697" v="10952" actId="1076"/>
          <ac:spMkLst>
            <pc:docMk/>
            <pc:sldMk cId="2454969399" sldId="1439"/>
            <ac:spMk id="11" creationId="{72170023-91EB-0C8B-E6AA-0D819B211CD0}"/>
          </ac:spMkLst>
        </pc:spChg>
        <pc:picChg chg="mod ord">
          <ac:chgData name="Frosch, Michael Thye" userId="eb116a80-0527-44db-8aeb-c2215047d67b" providerId="ADAL" clId="{837594F6-3A89-4015-942B-313E22E56E39}" dt="2023-11-07T17:21:24.292" v="10953" actId="167"/>
          <ac:picMkLst>
            <pc:docMk/>
            <pc:sldMk cId="2454969399" sldId="1439"/>
            <ac:picMk id="10" creationId="{B52CA642-30F8-E88D-0F34-F0CB0BCE8253}"/>
          </ac:picMkLst>
        </pc:picChg>
      </pc:sldChg>
      <pc:sldChg chg="addSp delSp modSp add mod delAnim">
        <pc:chgData name="Frosch, Michael Thye" userId="eb116a80-0527-44db-8aeb-c2215047d67b" providerId="ADAL" clId="{837594F6-3A89-4015-942B-313E22E56E39}" dt="2023-11-10T14:44:05.550" v="11708"/>
        <pc:sldMkLst>
          <pc:docMk/>
          <pc:sldMk cId="3420113961" sldId="1440"/>
        </pc:sldMkLst>
        <pc:spChg chg="add mod">
          <ac:chgData name="Frosch, Michael Thye" userId="eb116a80-0527-44db-8aeb-c2215047d67b" providerId="ADAL" clId="{837594F6-3A89-4015-942B-313E22E56E39}" dt="2023-11-10T14:42:16.172" v="11668" actId="20577"/>
          <ac:spMkLst>
            <pc:docMk/>
            <pc:sldMk cId="3420113961" sldId="1440"/>
            <ac:spMk id="3" creationId="{0B5AEC75-357F-A5D5-7890-53FEE666967B}"/>
          </ac:spMkLst>
        </pc:spChg>
        <pc:spChg chg="mod">
          <ac:chgData name="Frosch, Michael Thye" userId="eb116a80-0527-44db-8aeb-c2215047d67b" providerId="ADAL" clId="{837594F6-3A89-4015-942B-313E22E56E39}" dt="2023-11-10T14:44:05.550" v="11708"/>
          <ac:spMkLst>
            <pc:docMk/>
            <pc:sldMk cId="3420113961" sldId="1440"/>
            <ac:spMk id="6" creationId="{364D96A2-AF67-10A2-1A88-C808EB746AB4}"/>
          </ac:spMkLst>
        </pc:spChg>
        <pc:spChg chg="del">
          <ac:chgData name="Frosch, Michael Thye" userId="eb116a80-0527-44db-8aeb-c2215047d67b" providerId="ADAL" clId="{837594F6-3A89-4015-942B-313E22E56E39}" dt="2023-11-10T14:39:52.249" v="11505" actId="478"/>
          <ac:spMkLst>
            <pc:docMk/>
            <pc:sldMk cId="3420113961" sldId="1440"/>
            <ac:spMk id="7" creationId="{813C9335-8840-2662-CDA8-481A37FAF5CD}"/>
          </ac:spMkLst>
        </pc:spChg>
        <pc:spChg chg="del mod">
          <ac:chgData name="Frosch, Michael Thye" userId="eb116a80-0527-44db-8aeb-c2215047d67b" providerId="ADAL" clId="{837594F6-3A89-4015-942B-313E22E56E39}" dt="2023-11-10T14:40:01.653" v="11509" actId="478"/>
          <ac:spMkLst>
            <pc:docMk/>
            <pc:sldMk cId="3420113961" sldId="1440"/>
            <ac:spMk id="8" creationId="{B3F2AE44-C871-A546-F704-927CC0283150}"/>
          </ac:spMkLst>
        </pc:spChg>
        <pc:spChg chg="del">
          <ac:chgData name="Frosch, Michael Thye" userId="eb116a80-0527-44db-8aeb-c2215047d67b" providerId="ADAL" clId="{837594F6-3A89-4015-942B-313E22E56E39}" dt="2023-11-10T14:39:56.862" v="11507" actId="478"/>
          <ac:spMkLst>
            <pc:docMk/>
            <pc:sldMk cId="3420113961" sldId="1440"/>
            <ac:spMk id="11" creationId="{235088D4-960E-508D-13E9-E682C07DD462}"/>
          </ac:spMkLst>
        </pc:spChg>
        <pc:spChg chg="del">
          <ac:chgData name="Frosch, Michael Thye" userId="eb116a80-0527-44db-8aeb-c2215047d67b" providerId="ADAL" clId="{837594F6-3A89-4015-942B-313E22E56E39}" dt="2023-11-10T14:40:04.926" v="11510" actId="478"/>
          <ac:spMkLst>
            <pc:docMk/>
            <pc:sldMk cId="3420113961" sldId="1440"/>
            <ac:spMk id="12" creationId="{8EC76E5E-E264-E76C-F548-7486C337959D}"/>
          </ac:spMkLst>
        </pc:spChg>
        <pc:spChg chg="del">
          <ac:chgData name="Frosch, Michael Thye" userId="eb116a80-0527-44db-8aeb-c2215047d67b" providerId="ADAL" clId="{837594F6-3A89-4015-942B-313E22E56E39}" dt="2023-11-10T14:39:54.311" v="11506" actId="478"/>
          <ac:spMkLst>
            <pc:docMk/>
            <pc:sldMk cId="3420113961" sldId="1440"/>
            <ac:spMk id="13" creationId="{24127F3B-C459-3BEA-9423-D73A9D0530DE}"/>
          </ac:spMkLst>
        </pc:spChg>
        <pc:spChg chg="del mod">
          <ac:chgData name="Frosch, Michael Thye" userId="eb116a80-0527-44db-8aeb-c2215047d67b" providerId="ADAL" clId="{837594F6-3A89-4015-942B-313E22E56E39}" dt="2023-11-10T14:39:46.585" v="11503" actId="478"/>
          <ac:spMkLst>
            <pc:docMk/>
            <pc:sldMk cId="3420113961" sldId="1440"/>
            <ac:spMk id="17" creationId="{768A39EA-3686-462C-800F-0E4F4ECEA564}"/>
          </ac:spMkLst>
        </pc:spChg>
        <pc:picChg chg="del">
          <ac:chgData name="Frosch, Michael Thye" userId="eb116a80-0527-44db-8aeb-c2215047d67b" providerId="ADAL" clId="{837594F6-3A89-4015-942B-313E22E56E39}" dt="2023-11-10T14:39:49.553" v="11504" actId="478"/>
          <ac:picMkLst>
            <pc:docMk/>
            <pc:sldMk cId="3420113961" sldId="1440"/>
            <ac:picMk id="14" creationId="{6F20A213-22C7-8910-951E-A2FF2BF258A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D068C6-7325-408C-921E-B389FF684A63}" type="datetimeFigureOut">
              <a:rPr lang="en-GB" smtClean="0"/>
              <a:t>09/10/2024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26FEE-2901-4F80-B040-94DEDE5C3ECF}" type="slidenum">
              <a:rPr lang="en-GB" smtClean="0"/>
              <a:t>‹#›</a:t>
            </a:fld>
            <a:endParaRPr lang="en-GB"/>
          </a:p>
        </p:txBody>
      </p:sp>
    </p:spTree>
    <p:extLst>
      <p:ext uri="{BB962C8B-B14F-4D97-AF65-F5344CB8AC3E}">
        <p14:creationId xmlns:p14="http://schemas.microsoft.com/office/powerpoint/2010/main" val="1475438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8190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66310B9-C1D9-44B8-8FF4-49CB8F131ADB}" type="slidenum">
              <a:rPr lang="en-GB" smtClean="0"/>
              <a:t>35</a:t>
            </a:fld>
            <a:endParaRPr lang="en-GB"/>
          </a:p>
        </p:txBody>
      </p:sp>
    </p:spTree>
    <p:extLst>
      <p:ext uri="{BB962C8B-B14F-4D97-AF65-F5344CB8AC3E}">
        <p14:creationId xmlns:p14="http://schemas.microsoft.com/office/powerpoint/2010/main" val="1597374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9.emf"/><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90538" y="2873014"/>
            <a:ext cx="7200000" cy="608525"/>
          </a:xfrm>
        </p:spPr>
        <p:txBody>
          <a:bodyPr wrap="square" bIns="54000" anchor="t" anchorCtr="0">
            <a:noAutofit/>
          </a:bodyPr>
          <a:lstStyle>
            <a:lvl1pPr algn="l">
              <a:defRPr sz="4000"/>
            </a:lvl1pPr>
          </a:lstStyle>
          <a:p>
            <a:r>
              <a:rPr lang="en-US"/>
              <a:t>Click to edit Master title style</a:t>
            </a:r>
            <a:endParaRPr lang="en-GB"/>
          </a:p>
        </p:txBody>
      </p:sp>
      <p:sp>
        <p:nvSpPr>
          <p:cNvPr id="3" name="Subtitle 2"/>
          <p:cNvSpPr>
            <a:spLocks noGrp="1"/>
          </p:cNvSpPr>
          <p:nvPr>
            <p:ph type="subTitle" idx="1"/>
          </p:nvPr>
        </p:nvSpPr>
        <p:spPr>
          <a:xfrm>
            <a:off x="490538" y="3481539"/>
            <a:ext cx="7200000" cy="1655762"/>
          </a:xfrm>
        </p:spPr>
        <p:txBody>
          <a:bodyPr>
            <a:noAutofit/>
          </a:bodyPr>
          <a:lstStyle>
            <a:lvl1pPr marL="0" indent="0" algn="l">
              <a:lnSpc>
                <a:spcPct val="90000"/>
              </a:lnSpc>
              <a:spcAft>
                <a:spcPts val="1200"/>
              </a:spcAft>
              <a:buNone/>
              <a:defRPr sz="4000" b="0">
                <a:solidFill>
                  <a:schemeClr val="accent1"/>
                </a:solidFill>
              </a:defRPr>
            </a:lvl1pPr>
            <a:lvl2pPr marL="0" indent="0" algn="l">
              <a:buNone/>
              <a:defRPr sz="1400">
                <a:solidFill>
                  <a:schemeClr val="accent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a:xfrm>
            <a:off x="490538" y="6180035"/>
            <a:ext cx="2743200" cy="216000"/>
          </a:xfrm>
        </p:spPr>
        <p:txBody>
          <a:bodyPr anchor="b" anchorCtr="0">
            <a:noAutofit/>
          </a:bodyPr>
          <a:lstStyle>
            <a:lvl1pPr>
              <a:defRPr sz="1000">
                <a:solidFill>
                  <a:schemeClr val="accent1"/>
                </a:solidFill>
              </a:defRPr>
            </a:lvl1pPr>
          </a:lstStyle>
          <a:p>
            <a:r>
              <a:rPr lang="en-GB"/>
              <a:t>Date: Monday / 01 / October / 2019</a:t>
            </a:r>
          </a:p>
        </p:txBody>
      </p:sp>
      <p:sp>
        <p:nvSpPr>
          <p:cNvPr id="5" name="Footer Placeholder 4"/>
          <p:cNvSpPr>
            <a:spLocks noGrp="1"/>
          </p:cNvSpPr>
          <p:nvPr>
            <p:ph type="ftr" sz="quarter" idx="11"/>
          </p:nvPr>
        </p:nvSpPr>
        <p:spPr>
          <a:xfrm>
            <a:off x="490538" y="6858000"/>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11" name="Picture Placeholder 10"/>
          <p:cNvSpPr>
            <a:spLocks noGrp="1"/>
          </p:cNvSpPr>
          <p:nvPr>
            <p:ph type="pic" sz="quarter" idx="13" hasCustomPrompt="1"/>
          </p:nvPr>
        </p:nvSpPr>
        <p:spPr>
          <a:xfrm>
            <a:off x="2946400" y="0"/>
            <a:ext cx="9245600" cy="5321300"/>
          </a:xfrm>
          <a:custGeom>
            <a:avLst/>
            <a:gdLst>
              <a:gd name="connsiteX0" fmla="*/ 0 w 9245600"/>
              <a:gd name="connsiteY0" fmla="*/ 0 h 5321300"/>
              <a:gd name="connsiteX1" fmla="*/ 9245600 w 9245600"/>
              <a:gd name="connsiteY1" fmla="*/ 0 h 5321300"/>
              <a:gd name="connsiteX2" fmla="*/ 9245600 w 9245600"/>
              <a:gd name="connsiteY2" fmla="*/ 5321300 h 5321300"/>
              <a:gd name="connsiteX3" fmla="*/ 0 w 9245600"/>
              <a:gd name="connsiteY3" fmla="*/ 5321300 h 5321300"/>
              <a:gd name="connsiteX4" fmla="*/ 0 w 9245600"/>
              <a:gd name="connsiteY4" fmla="*/ 0 h 5321300"/>
              <a:gd name="connsiteX0" fmla="*/ 0 w 9245600"/>
              <a:gd name="connsiteY0" fmla="*/ 0 h 5321300"/>
              <a:gd name="connsiteX1" fmla="*/ 9245600 w 9245600"/>
              <a:gd name="connsiteY1" fmla="*/ 0 h 5321300"/>
              <a:gd name="connsiteX2" fmla="*/ 9245600 w 9245600"/>
              <a:gd name="connsiteY2" fmla="*/ 5321300 h 5321300"/>
              <a:gd name="connsiteX3" fmla="*/ 0 w 9245600"/>
              <a:gd name="connsiteY3" fmla="*/ 0 h 5321300"/>
            </a:gdLst>
            <a:ahLst/>
            <a:cxnLst>
              <a:cxn ang="0">
                <a:pos x="connsiteX0" y="connsiteY0"/>
              </a:cxn>
              <a:cxn ang="0">
                <a:pos x="connsiteX1" y="connsiteY1"/>
              </a:cxn>
              <a:cxn ang="0">
                <a:pos x="connsiteX2" y="connsiteY2"/>
              </a:cxn>
              <a:cxn ang="0">
                <a:pos x="connsiteX3" y="connsiteY3"/>
              </a:cxn>
            </a:cxnLst>
            <a:rect l="l" t="t" r="r" b="b"/>
            <a:pathLst>
              <a:path w="9245600" h="5321300">
                <a:moveTo>
                  <a:pt x="0" y="0"/>
                </a:moveTo>
                <a:lnTo>
                  <a:pt x="9245600" y="0"/>
                </a:lnTo>
                <a:lnTo>
                  <a:pt x="9245600" y="5321300"/>
                </a:lnTo>
                <a:lnTo>
                  <a:pt x="0" y="0"/>
                </a:lnTo>
                <a:close/>
              </a:path>
            </a:pathLst>
          </a:custGeom>
          <a:solidFill>
            <a:schemeClr val="accent1"/>
          </a:solidFill>
        </p:spPr>
        <p:txBody>
          <a:bodyPr>
            <a:noAutofit/>
          </a:bodyPr>
          <a:lstStyle>
            <a:lvl1pPr algn="r">
              <a:defRPr sz="1000">
                <a:solidFill>
                  <a:schemeClr val="bg1"/>
                </a:solidFill>
              </a:defRPr>
            </a:lvl1pPr>
          </a:lstStyle>
          <a:p>
            <a:r>
              <a:rPr lang="en-GB"/>
              <a:t>Click icon to insert picture, or leave unchanged for plain colour fill</a:t>
            </a:r>
          </a:p>
        </p:txBody>
      </p:sp>
    </p:spTree>
    <p:extLst>
      <p:ext uri="{BB962C8B-B14F-4D97-AF65-F5344CB8AC3E}">
        <p14:creationId xmlns:p14="http://schemas.microsoft.com/office/powerpoint/2010/main" val="31661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21088" y="6867374"/>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8" name="Right Triangle 7"/>
          <p:cNvSpPr/>
          <p:nvPr userDrawn="1"/>
        </p:nvSpPr>
        <p:spPr>
          <a:xfrm flipH="1">
            <a:off x="5529262" y="3007518"/>
            <a:ext cx="6662738" cy="3850481"/>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577579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Section Header B">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02038" y="6866325"/>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8" name="Right Triangle 7"/>
          <p:cNvSpPr/>
          <p:nvPr userDrawn="1"/>
        </p:nvSpPr>
        <p:spPr>
          <a:xfrm flipH="1">
            <a:off x="8286750" y="4601106"/>
            <a:ext cx="3905250" cy="2256894"/>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
        <p:nvSpPr>
          <p:cNvPr id="10" name="Right Triangle 9"/>
          <p:cNvSpPr/>
          <p:nvPr userDrawn="1"/>
        </p:nvSpPr>
        <p:spPr>
          <a:xfrm rot="10800000">
            <a:off x="3191027" y="2238"/>
            <a:ext cx="8999022" cy="520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Tree>
    <p:extLst>
      <p:ext uri="{BB962C8B-B14F-4D97-AF65-F5344CB8AC3E}">
        <p14:creationId xmlns:p14="http://schemas.microsoft.com/office/powerpoint/2010/main" val="3072045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ection Header C">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02038" y="6866325"/>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
        <p:nvSpPr>
          <p:cNvPr id="10" name="Right Triangle 9"/>
          <p:cNvSpPr/>
          <p:nvPr userDrawn="1"/>
        </p:nvSpPr>
        <p:spPr>
          <a:xfrm rot="10800000">
            <a:off x="5307376" y="0"/>
            <a:ext cx="6884624" cy="3978712"/>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Tree>
    <p:extLst>
      <p:ext uri="{BB962C8B-B14F-4D97-AF65-F5344CB8AC3E}">
        <p14:creationId xmlns:p14="http://schemas.microsoft.com/office/powerpoint/2010/main" val="1319992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Section Header Pho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bg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02038" y="6870450"/>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602" y="490538"/>
            <a:ext cx="1371472" cy="494482"/>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3808222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attern">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1" t="21407" r="38481" b="40746"/>
          <a:stretch/>
        </p:blipFill>
        <p:spPr>
          <a:xfrm>
            <a:off x="-1397975" y="1085561"/>
            <a:ext cx="13604217" cy="5784889"/>
          </a:xfrm>
          <a:prstGeom prst="rect">
            <a:avLst/>
          </a:prstGeom>
        </p:spPr>
      </p:pic>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5868000" cy="648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49663" y="6870450"/>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3006282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GB"/>
              <a:t>Date: Monday / 01 / October / 2019</a:t>
            </a:r>
          </a:p>
        </p:txBody>
      </p:sp>
      <p:sp>
        <p:nvSpPr>
          <p:cNvPr id="4" name="Footer Placeholder 3"/>
          <p:cNvSpPr>
            <a:spLocks noGrp="1"/>
          </p:cNvSpPr>
          <p:nvPr>
            <p:ph type="ftr" sz="quarter" idx="11"/>
          </p:nvPr>
        </p:nvSpPr>
        <p:spPr/>
        <p:txBody>
          <a:bodyPr/>
          <a:lstStyle/>
          <a:p>
            <a:r>
              <a:rPr lang="en-GB"/>
              <a:t>Advancing social justice, promoting decent work</a:t>
            </a:r>
          </a:p>
        </p:txBody>
      </p:sp>
      <p:sp>
        <p:nvSpPr>
          <p:cNvPr id="5" name="Slide Number Placeholder 4"/>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642088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Date: Monday / 01 / October / 2019</a:t>
            </a:r>
          </a:p>
        </p:txBody>
      </p:sp>
      <p:sp>
        <p:nvSpPr>
          <p:cNvPr id="3" name="Footer Placeholder 2"/>
          <p:cNvSpPr>
            <a:spLocks noGrp="1"/>
          </p:cNvSpPr>
          <p:nvPr>
            <p:ph type="ftr" sz="quarter" idx="11"/>
          </p:nvPr>
        </p:nvSpPr>
        <p:spPr/>
        <p:txBody>
          <a:bodyPr/>
          <a:lstStyle/>
          <a:p>
            <a:r>
              <a:rPr lang="en-GB"/>
              <a:t>Advancing social justice, promoting decent work</a:t>
            </a:r>
          </a:p>
        </p:txBody>
      </p:sp>
      <p:sp>
        <p:nvSpPr>
          <p:cNvPr id="4" name="Slide Number Placeholder 3"/>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1711956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391477" y="476672"/>
            <a:ext cx="10492747" cy="720080"/>
          </a:xfrm>
          <a:prstGeom prst="rect">
            <a:avLst/>
          </a:prstGeom>
        </p:spPr>
        <p:txBody>
          <a:bodyPr/>
          <a:lstStyle>
            <a:lvl1pPr>
              <a:defRPr b="1">
                <a:solidFill>
                  <a:srgbClr val="154F98"/>
                </a:solidFill>
                <a:latin typeface="Arial Narrow" panose="020B0606020202030204" pitchFamily="34" charset="0"/>
                <a:cs typeface="Arial" pitchFamily="34" charset="0"/>
              </a:defRPr>
            </a:lvl1pPr>
          </a:lstStyle>
          <a:p>
            <a:r>
              <a:rPr lang="en-US" dirty="0"/>
              <a:t>Click to edit Master title style</a:t>
            </a:r>
            <a:endParaRPr lang="en-GB" dirty="0"/>
          </a:p>
        </p:txBody>
      </p:sp>
      <p:sp>
        <p:nvSpPr>
          <p:cNvPr id="9" name="Content Placeholder 8"/>
          <p:cNvSpPr>
            <a:spLocks noGrp="1"/>
          </p:cNvSpPr>
          <p:nvPr>
            <p:ph sz="quarter" idx="13"/>
          </p:nvPr>
        </p:nvSpPr>
        <p:spPr>
          <a:xfrm>
            <a:off x="1391477" y="1340768"/>
            <a:ext cx="10465163" cy="4536504"/>
          </a:xfrm>
          <a:prstGeom prst="rect">
            <a:avLst/>
          </a:prstGeom>
        </p:spPr>
        <p:txBody>
          <a:bodyPr/>
          <a:lstStyle>
            <a:lvl1pPr marL="342900" indent="-342900">
              <a:buClr>
                <a:srgbClr val="154F98"/>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1pPr>
            <a:lvl2pPr marL="742950" indent="-285750">
              <a:buClr>
                <a:srgbClr val="154F98"/>
              </a:buClr>
              <a:buFont typeface="Wingdings" panose="05000000000000000000" pitchFamily="2" charset="2"/>
              <a:buChar char="§"/>
              <a:defRPr sz="1800">
                <a:solidFill>
                  <a:schemeClr val="tx1"/>
                </a:solidFill>
                <a:latin typeface="Arial" panose="020B0604020202020204" pitchFamily="34" charset="0"/>
                <a:cs typeface="Arial" panose="020B0604020202020204" pitchFamily="34" charset="0"/>
              </a:defRPr>
            </a:lvl2pPr>
            <a:lvl3pPr marL="1143000" indent="-228600">
              <a:buClr>
                <a:srgbClr val="154F98"/>
              </a:buClr>
              <a:buFont typeface="Wingdings" panose="05000000000000000000" pitchFamily="2" charset="2"/>
              <a:buChar char="§"/>
              <a:defRPr sz="1600">
                <a:solidFill>
                  <a:schemeClr val="tx1"/>
                </a:solidFill>
                <a:latin typeface="Arial" panose="020B0604020202020204" pitchFamily="34" charset="0"/>
                <a:cs typeface="Arial" panose="020B0604020202020204" pitchFamily="34" charset="0"/>
              </a:defRPr>
            </a:lvl3pPr>
            <a:lvl4pPr marL="1600200" indent="-228600">
              <a:buClr>
                <a:srgbClr val="154F98"/>
              </a:buClr>
              <a:buFont typeface="Wingdings" panose="05000000000000000000" pitchFamily="2" charset="2"/>
              <a:buChar char="§"/>
              <a:defRPr sz="1400">
                <a:solidFill>
                  <a:schemeClr val="tx1"/>
                </a:solidFill>
                <a:latin typeface="Arial" panose="020B0604020202020204" pitchFamily="34" charset="0"/>
                <a:cs typeface="Arial" panose="020B0604020202020204" pitchFamily="34" charset="0"/>
              </a:defRPr>
            </a:lvl4pPr>
            <a:lvl5pPr marL="2057400" indent="-228600">
              <a:buClr>
                <a:srgbClr val="154F98"/>
              </a:buClr>
              <a:buFont typeface="Wingdings" panose="05000000000000000000" pitchFamily="2" charset="2"/>
              <a:buChar char="§"/>
              <a:defRPr sz="1400">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1"/>
    </p:custDataLst>
    <p:extLst>
      <p:ext uri="{BB962C8B-B14F-4D97-AF65-F5344CB8AC3E}">
        <p14:creationId xmlns:p14="http://schemas.microsoft.com/office/powerpoint/2010/main" val="3870827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GB"/>
          </a:p>
        </p:txBody>
      </p:sp>
      <p:sp>
        <p:nvSpPr>
          <p:cNvPr id="3" name="Content Placeholder 2"/>
          <p:cNvSpPr>
            <a:spLocks noGrp="1"/>
          </p:cNvSpPr>
          <p:nvPr>
            <p:ph sz="half" idx="1"/>
          </p:nvPr>
        </p:nvSpPr>
        <p:spPr>
          <a:xfrm>
            <a:off x="490538" y="2393950"/>
            <a:ext cx="5360400" cy="34829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Content Placeholder 3"/>
          <p:cNvSpPr>
            <a:spLocks noGrp="1"/>
          </p:cNvSpPr>
          <p:nvPr>
            <p:ph sz="half" idx="2"/>
          </p:nvPr>
        </p:nvSpPr>
        <p:spPr>
          <a:xfrm>
            <a:off x="6341062" y="2393949"/>
            <a:ext cx="5360400" cy="348297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5" name="Footer Placeholder 4">
            <a:extLst>
              <a:ext uri="{FF2B5EF4-FFF2-40B4-BE49-F238E27FC236}">
                <a16:creationId xmlns:a16="http://schemas.microsoft.com/office/drawing/2014/main" id="{C8CE9796-2F9F-C960-D791-E129268374B1}"/>
              </a:ext>
            </a:extLst>
          </p:cNvPr>
          <p:cNvSpPr>
            <a:spLocks noGrp="1"/>
          </p:cNvSpPr>
          <p:nvPr>
            <p:ph type="ftr" sz="quarter" idx="3"/>
          </p:nvPr>
        </p:nvSpPr>
        <p:spPr>
          <a:xfrm>
            <a:off x="490538" y="6522830"/>
            <a:ext cx="5605462" cy="180000"/>
          </a:xfrm>
          <a:prstGeom prst="rect">
            <a:avLst/>
          </a:prstGeom>
        </p:spPr>
        <p:txBody>
          <a:bodyPr vert="horz" lIns="0" tIns="0" rIns="0" bIns="0" rtlCol="0" anchor="t" anchorCtr="0">
            <a:noAutofit/>
          </a:bodyPr>
          <a:lstStyle>
            <a:lvl1pPr algn="l">
              <a:defRPr sz="1000" b="1">
                <a:solidFill>
                  <a:schemeClr val="accent1"/>
                </a:solidFill>
              </a:defRPr>
            </a:lvl1pPr>
          </a:lstStyle>
          <a:p>
            <a:r>
              <a:rPr lang="fr-CH" dirty="0"/>
              <a:t>21st International </a:t>
            </a:r>
            <a:r>
              <a:rPr lang="fr-CH" dirty="0" err="1"/>
              <a:t>Conference</a:t>
            </a:r>
            <a:r>
              <a:rPr lang="fr-CH" dirty="0"/>
              <a:t> of Labour </a:t>
            </a:r>
            <a:r>
              <a:rPr lang="fr-CH" dirty="0" err="1"/>
              <a:t>Statisticians</a:t>
            </a:r>
            <a:endParaRPr lang="en-GB" dirty="0"/>
          </a:p>
        </p:txBody>
      </p:sp>
    </p:spTree>
    <p:extLst>
      <p:ext uri="{BB962C8B-B14F-4D97-AF65-F5344CB8AC3E}">
        <p14:creationId xmlns:p14="http://schemas.microsoft.com/office/powerpoint/2010/main" val="2560520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GB"/>
              <a:t>Date: Monday / 01 / October / 2019</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75829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Patter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GB"/>
              <a:t>Date: Monday / 01 / October / 2019</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7834" b="41970"/>
          <a:stretch/>
        </p:blipFill>
        <p:spPr>
          <a:xfrm>
            <a:off x="4581526" y="3244430"/>
            <a:ext cx="7619999" cy="3623095"/>
          </a:xfrm>
          <a:prstGeom prst="rect">
            <a:avLst/>
          </a:prstGeom>
        </p:spPr>
      </p:pic>
      <p:sp>
        <p:nvSpPr>
          <p:cNvPr id="10" name="Text Placeholder 9"/>
          <p:cNvSpPr>
            <a:spLocks noGrp="1"/>
          </p:cNvSpPr>
          <p:nvPr>
            <p:ph type="body" sz="quarter" idx="13"/>
          </p:nvPr>
        </p:nvSpPr>
        <p:spPr>
          <a:xfrm>
            <a:off x="490538" y="4796725"/>
            <a:ext cx="3412800" cy="970829"/>
          </a:xfrm>
        </p:spPr>
        <p:txBody>
          <a:bodyPr tIns="108000">
            <a:spAutoFit/>
          </a:bodyPr>
          <a:lstStyle>
            <a:lvl1pPr marL="489600" indent="-489600">
              <a:buSzPct val="150000"/>
              <a:buFontTx/>
              <a:buBlip>
                <a:blip r:embed="rId3"/>
              </a:buBlip>
              <a:defRPr b="0">
                <a:solidFill>
                  <a:schemeClr val="tx1"/>
                </a:solidFill>
              </a:defRPr>
            </a:lvl1pPr>
            <a:lvl2pPr marL="669600" indent="-180000">
              <a:buClr>
                <a:schemeClr val="accent2"/>
              </a:buClr>
              <a:buSzPct val="80000"/>
              <a:buFont typeface="Wingdings 3" panose="05040102010807070707" pitchFamily="18" charset="2"/>
              <a:buChar char="u"/>
              <a:defRPr sz="1000"/>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81085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Corner Image">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4692650" y="2538000"/>
            <a:ext cx="7499350" cy="4320000"/>
          </a:xfrm>
          <a:custGeom>
            <a:avLst/>
            <a:gdLst>
              <a:gd name="connsiteX0" fmla="*/ 0 w 7499350"/>
              <a:gd name="connsiteY0" fmla="*/ 0 h 4320000"/>
              <a:gd name="connsiteX1" fmla="*/ 7499350 w 7499350"/>
              <a:gd name="connsiteY1" fmla="*/ 0 h 4320000"/>
              <a:gd name="connsiteX2" fmla="*/ 7499350 w 7499350"/>
              <a:gd name="connsiteY2" fmla="*/ 4320000 h 4320000"/>
              <a:gd name="connsiteX3" fmla="*/ 0 w 7499350"/>
              <a:gd name="connsiteY3" fmla="*/ 4320000 h 4320000"/>
              <a:gd name="connsiteX4" fmla="*/ 0 w 7499350"/>
              <a:gd name="connsiteY4" fmla="*/ 0 h 4320000"/>
              <a:gd name="connsiteX0" fmla="*/ 0 w 7499350"/>
              <a:gd name="connsiteY0" fmla="*/ 4320000 h 4320000"/>
              <a:gd name="connsiteX1" fmla="*/ 7499350 w 7499350"/>
              <a:gd name="connsiteY1" fmla="*/ 0 h 4320000"/>
              <a:gd name="connsiteX2" fmla="*/ 7499350 w 7499350"/>
              <a:gd name="connsiteY2" fmla="*/ 4320000 h 4320000"/>
              <a:gd name="connsiteX3" fmla="*/ 0 w 7499350"/>
              <a:gd name="connsiteY3" fmla="*/ 4320000 h 4320000"/>
            </a:gdLst>
            <a:ahLst/>
            <a:cxnLst>
              <a:cxn ang="0">
                <a:pos x="connsiteX0" y="connsiteY0"/>
              </a:cxn>
              <a:cxn ang="0">
                <a:pos x="connsiteX1" y="connsiteY1"/>
              </a:cxn>
              <a:cxn ang="0">
                <a:pos x="connsiteX2" y="connsiteY2"/>
              </a:cxn>
              <a:cxn ang="0">
                <a:pos x="connsiteX3" y="connsiteY3"/>
              </a:cxn>
            </a:cxnLst>
            <a:rect l="l" t="t" r="r" b="b"/>
            <a:pathLst>
              <a:path w="7499350" h="4320000">
                <a:moveTo>
                  <a:pt x="0" y="4320000"/>
                </a:moveTo>
                <a:lnTo>
                  <a:pt x="7499350" y="0"/>
                </a:lnTo>
                <a:lnTo>
                  <a:pt x="7499350" y="4320000"/>
                </a:lnTo>
                <a:lnTo>
                  <a:pt x="0" y="4320000"/>
                </a:lnTo>
                <a:close/>
              </a:path>
            </a:pathLst>
          </a:custGeom>
        </p:spPr>
        <p:txBody>
          <a:bodyPr anchor="b" anchorCtr="0"/>
          <a:lstStyle>
            <a:lvl1pPr algn="r">
              <a:defRPr sz="1000" b="1">
                <a:solidFill>
                  <a:schemeClr val="tx1"/>
                </a:solidFill>
              </a:defRPr>
            </a:lvl1pPr>
          </a:lstStyle>
          <a:p>
            <a:r>
              <a:rPr lang="en-GB"/>
              <a:t>Click icon to insert picture</a:t>
            </a: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GB"/>
              <a:t>Date: Monday / 01 / October / 2019</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
        <p:nvSpPr>
          <p:cNvPr id="9" name="TextBox 8"/>
          <p:cNvSpPr txBox="1"/>
          <p:nvPr userDrawn="1"/>
        </p:nvSpPr>
        <p:spPr>
          <a:xfrm>
            <a:off x="4686300" y="6870450"/>
            <a:ext cx="7505700" cy="153888"/>
          </a:xfrm>
          <a:prstGeom prst="rect">
            <a:avLst/>
          </a:prstGeom>
          <a:noFill/>
        </p:spPr>
        <p:txBody>
          <a:bodyPr wrap="square" lIns="0" tIns="0" rIns="0" bIns="0" rtlCol="0">
            <a:spAutoFit/>
          </a:bodyPr>
          <a:lstStyle/>
          <a:p>
            <a:pPr algn="r"/>
            <a:r>
              <a:rPr lang="en-GB" sz="1000"/>
              <a:t>NB Manually place “ilo.org” device in front of image</a:t>
            </a:r>
          </a:p>
        </p:txBody>
      </p:sp>
    </p:spTree>
    <p:extLst>
      <p:ext uri="{BB962C8B-B14F-4D97-AF65-F5344CB8AC3E}">
        <p14:creationId xmlns:p14="http://schemas.microsoft.com/office/powerpoint/2010/main" val="259065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Image/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GB"/>
              <a:t>Date: Monday / 01 / October / 2019</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
        <p:nvSpPr>
          <p:cNvPr id="9" name="TextBox 8"/>
          <p:cNvSpPr txBox="1"/>
          <p:nvPr userDrawn="1"/>
        </p:nvSpPr>
        <p:spPr>
          <a:xfrm>
            <a:off x="4686300" y="6870450"/>
            <a:ext cx="7505700" cy="153888"/>
          </a:xfrm>
          <a:prstGeom prst="rect">
            <a:avLst/>
          </a:prstGeom>
          <a:noFill/>
        </p:spPr>
        <p:txBody>
          <a:bodyPr wrap="square" lIns="0" tIns="0" rIns="0" bIns="0" rtlCol="0">
            <a:spAutoFit/>
          </a:bodyPr>
          <a:lstStyle/>
          <a:p>
            <a:pPr algn="r"/>
            <a:r>
              <a:rPr lang="en-GB" sz="1000"/>
              <a:t>NB Manually place “ilo.org” device in front of image</a:t>
            </a:r>
          </a:p>
        </p:txBody>
      </p:sp>
      <p:sp>
        <p:nvSpPr>
          <p:cNvPr id="10" name="Picture Placeholder 9"/>
          <p:cNvSpPr>
            <a:spLocks noGrp="1"/>
          </p:cNvSpPr>
          <p:nvPr>
            <p:ph type="pic" sz="quarter" idx="13" hasCustomPrompt="1"/>
          </p:nvPr>
        </p:nvSpPr>
        <p:spPr>
          <a:xfrm>
            <a:off x="8289130" y="981075"/>
            <a:ext cx="3902869" cy="5876925"/>
          </a:xfrm>
          <a:custGeom>
            <a:avLst/>
            <a:gdLst>
              <a:gd name="connsiteX0" fmla="*/ 0 w 3902869"/>
              <a:gd name="connsiteY0" fmla="*/ 0 h 5876925"/>
              <a:gd name="connsiteX1" fmla="*/ 3902869 w 3902869"/>
              <a:gd name="connsiteY1" fmla="*/ 0 h 5876925"/>
              <a:gd name="connsiteX2" fmla="*/ 3902869 w 3902869"/>
              <a:gd name="connsiteY2" fmla="*/ 5876925 h 5876925"/>
              <a:gd name="connsiteX3" fmla="*/ 0 w 3902869"/>
              <a:gd name="connsiteY3" fmla="*/ 5876925 h 5876925"/>
              <a:gd name="connsiteX4" fmla="*/ 0 w 3902869"/>
              <a:gd name="connsiteY4" fmla="*/ 0 h 5876925"/>
              <a:gd name="connsiteX0" fmla="*/ 0 w 3902869"/>
              <a:gd name="connsiteY0" fmla="*/ 0 h 5876925"/>
              <a:gd name="connsiteX1" fmla="*/ 3898107 w 3902869"/>
              <a:gd name="connsiteY1" fmla="*/ 2252663 h 5876925"/>
              <a:gd name="connsiteX2" fmla="*/ 3902869 w 3902869"/>
              <a:gd name="connsiteY2" fmla="*/ 5876925 h 5876925"/>
              <a:gd name="connsiteX3" fmla="*/ 0 w 3902869"/>
              <a:gd name="connsiteY3" fmla="*/ 5876925 h 5876925"/>
              <a:gd name="connsiteX4" fmla="*/ 0 w 3902869"/>
              <a:gd name="connsiteY4" fmla="*/ 0 h 5876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869" h="5876925">
                <a:moveTo>
                  <a:pt x="0" y="0"/>
                </a:moveTo>
                <a:lnTo>
                  <a:pt x="3898107" y="2252663"/>
                </a:lnTo>
                <a:cubicBezTo>
                  <a:pt x="3899694" y="3460750"/>
                  <a:pt x="3901282" y="4668838"/>
                  <a:pt x="3902869" y="5876925"/>
                </a:cubicBezTo>
                <a:lnTo>
                  <a:pt x="0" y="5876925"/>
                </a:lnTo>
                <a:lnTo>
                  <a:pt x="0" y="0"/>
                </a:lnTo>
                <a:close/>
              </a:path>
            </a:pathLst>
          </a:custGeom>
        </p:spPr>
        <p:txBody>
          <a:bodyPr anchor="b" anchorCtr="0"/>
          <a:lstStyle>
            <a:lvl1pPr algn="r">
              <a:defRPr sz="1000">
                <a:solidFill>
                  <a:schemeClr val="tx1"/>
                </a:solidFill>
              </a:defRPr>
            </a:lvl1pPr>
          </a:lstStyle>
          <a:p>
            <a:r>
              <a:rPr lang="en-GB"/>
              <a:t>Click icon to insert picture</a:t>
            </a:r>
          </a:p>
        </p:txBody>
      </p:sp>
      <p:sp>
        <p:nvSpPr>
          <p:cNvPr id="12" name="Text Placeholder 11"/>
          <p:cNvSpPr>
            <a:spLocks noGrp="1"/>
          </p:cNvSpPr>
          <p:nvPr>
            <p:ph type="body" sz="quarter" idx="14"/>
          </p:nvPr>
        </p:nvSpPr>
        <p:spPr>
          <a:xfrm>
            <a:off x="8288338" y="5876925"/>
            <a:ext cx="3413125" cy="247650"/>
          </a:xfrm>
          <a:custGeom>
            <a:avLst/>
            <a:gdLst>
              <a:gd name="connsiteX0" fmla="*/ 0 w 3413125"/>
              <a:gd name="connsiteY0" fmla="*/ 0 h 247650"/>
              <a:gd name="connsiteX1" fmla="*/ 3413125 w 3413125"/>
              <a:gd name="connsiteY1" fmla="*/ 0 h 247650"/>
              <a:gd name="connsiteX2" fmla="*/ 3413125 w 3413125"/>
              <a:gd name="connsiteY2" fmla="*/ 247650 h 247650"/>
              <a:gd name="connsiteX3" fmla="*/ 0 w 3413125"/>
              <a:gd name="connsiteY3" fmla="*/ 247650 h 247650"/>
              <a:gd name="connsiteX4" fmla="*/ 0 w 3413125"/>
              <a:gd name="connsiteY4" fmla="*/ 0 h 247650"/>
              <a:gd name="connsiteX0" fmla="*/ 0 w 3413125"/>
              <a:gd name="connsiteY0" fmla="*/ 0 h 247650"/>
              <a:gd name="connsiteX1" fmla="*/ 3153569 w 3413125"/>
              <a:gd name="connsiteY1" fmla="*/ 0 h 247650"/>
              <a:gd name="connsiteX2" fmla="*/ 3413125 w 3413125"/>
              <a:gd name="connsiteY2" fmla="*/ 247650 h 247650"/>
              <a:gd name="connsiteX3" fmla="*/ 0 w 3413125"/>
              <a:gd name="connsiteY3" fmla="*/ 247650 h 247650"/>
              <a:gd name="connsiteX4" fmla="*/ 0 w 3413125"/>
              <a:gd name="connsiteY4" fmla="*/ 0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3125" h="247650">
                <a:moveTo>
                  <a:pt x="0" y="0"/>
                </a:moveTo>
                <a:lnTo>
                  <a:pt x="3153569" y="0"/>
                </a:lnTo>
                <a:lnTo>
                  <a:pt x="3413125" y="247650"/>
                </a:lnTo>
                <a:lnTo>
                  <a:pt x="0" y="247650"/>
                </a:lnTo>
                <a:lnTo>
                  <a:pt x="0" y="0"/>
                </a:lnTo>
                <a:close/>
              </a:path>
            </a:pathLst>
          </a:custGeom>
          <a:solidFill>
            <a:schemeClr val="accent2"/>
          </a:solidFill>
        </p:spPr>
        <p:txBody>
          <a:bodyPr lIns="108000" anchor="ctr" anchorCtr="0"/>
          <a:lstStyle>
            <a:lvl1pPr>
              <a:defRPr sz="1000" b="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a:t>Edit Master text styles</a:t>
            </a:r>
          </a:p>
        </p:txBody>
      </p:sp>
    </p:spTree>
    <p:extLst>
      <p:ext uri="{BB962C8B-B14F-4D97-AF65-F5344CB8AC3E}">
        <p14:creationId xmlns:p14="http://schemas.microsoft.com/office/powerpoint/2010/main" val="1657128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0538" y="2393950"/>
            <a:ext cx="5360400" cy="3482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341062" y="2393949"/>
            <a:ext cx="5360400" cy="34829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947130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0538" y="2393950"/>
            <a:ext cx="3412800" cy="3482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389600" y="2393949"/>
            <a:ext cx="3412800" cy="34829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
        <p:nvSpPr>
          <p:cNvPr id="8" name="Content Placeholder 3"/>
          <p:cNvSpPr>
            <a:spLocks noGrp="1"/>
          </p:cNvSpPr>
          <p:nvPr>
            <p:ph sz="half" idx="13"/>
          </p:nvPr>
        </p:nvSpPr>
        <p:spPr>
          <a:xfrm>
            <a:off x="8288662" y="2393949"/>
            <a:ext cx="3412800" cy="34829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3414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with Sta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0538" y="2393950"/>
            <a:ext cx="3412800" cy="3482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389600" y="2393949"/>
            <a:ext cx="3412800" cy="34829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
        <p:nvSpPr>
          <p:cNvPr id="10" name="Text Placeholder 9"/>
          <p:cNvSpPr>
            <a:spLocks noGrp="1"/>
          </p:cNvSpPr>
          <p:nvPr>
            <p:ph type="body" sz="quarter" idx="13" hasCustomPrompt="1"/>
          </p:nvPr>
        </p:nvSpPr>
        <p:spPr>
          <a:xfrm>
            <a:off x="8288662" y="2393950"/>
            <a:ext cx="3412801" cy="3482975"/>
          </a:xfrm>
        </p:spPr>
        <p:txBody>
          <a:bodyPr tIns="54000"/>
          <a:lstStyle>
            <a:lvl1pPr marL="360000" indent="-360000">
              <a:lnSpc>
                <a:spcPct val="80000"/>
              </a:lnSpc>
              <a:spcBef>
                <a:spcPts val="3200"/>
              </a:spcBef>
              <a:spcAft>
                <a:spcPts val="0"/>
              </a:spcAft>
              <a:buClr>
                <a:schemeClr val="accent2"/>
              </a:buClr>
              <a:buFontTx/>
              <a:buBlip>
                <a:blip r:embed="rId2"/>
              </a:buBlip>
              <a:defRPr sz="6000" b="0" spc="-200" baseline="0">
                <a:solidFill>
                  <a:schemeClr val="accent1"/>
                </a:solidFill>
              </a:defRPr>
            </a:lvl1pPr>
            <a:lvl2pPr marL="360000" indent="0">
              <a:lnSpc>
                <a:spcPct val="100000"/>
              </a:lnSpc>
              <a:spcBef>
                <a:spcPts val="0"/>
              </a:spcBef>
              <a:spcAft>
                <a:spcPts val="0"/>
              </a:spcAft>
              <a:buFontTx/>
              <a:buNone/>
              <a:defRPr sz="1000"/>
            </a:lvl2pPr>
          </a:lstStyle>
          <a:p>
            <a:pPr lvl="0"/>
            <a:r>
              <a:rPr lang="en-US"/>
              <a:t>00.0%</a:t>
            </a:r>
          </a:p>
          <a:p>
            <a:pPr lvl="1"/>
            <a:r>
              <a:rPr lang="en-US"/>
              <a:t>Supporting text</a:t>
            </a:r>
            <a:endParaRPr lang="en-GB"/>
          </a:p>
        </p:txBody>
      </p:sp>
    </p:spTree>
    <p:extLst>
      <p:ext uri="{BB962C8B-B14F-4D97-AF65-F5344CB8AC3E}">
        <p14:creationId xmlns:p14="http://schemas.microsoft.com/office/powerpoint/2010/main" val="2400062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and Imag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GB"/>
              <a:t>Date: Monday / 01 / October / 2019</a:t>
            </a:r>
          </a:p>
        </p:txBody>
      </p:sp>
      <p:sp>
        <p:nvSpPr>
          <p:cNvPr id="4" name="Footer Placeholder 3"/>
          <p:cNvSpPr>
            <a:spLocks noGrp="1"/>
          </p:cNvSpPr>
          <p:nvPr>
            <p:ph type="ftr" sz="quarter" idx="11"/>
          </p:nvPr>
        </p:nvSpPr>
        <p:spPr/>
        <p:txBody>
          <a:bodyPr/>
          <a:lstStyle/>
          <a:p>
            <a:r>
              <a:rPr lang="en-GB"/>
              <a:t>Advancing social justice, promoting decent work</a:t>
            </a:r>
          </a:p>
        </p:txBody>
      </p:sp>
      <p:sp>
        <p:nvSpPr>
          <p:cNvPr id="5" name="Slide Number Placeholder 4"/>
          <p:cNvSpPr>
            <a:spLocks noGrp="1"/>
          </p:cNvSpPr>
          <p:nvPr>
            <p:ph type="sldNum" sz="quarter" idx="12"/>
          </p:nvPr>
        </p:nvSpPr>
        <p:spPr/>
        <p:txBody>
          <a:bodyPr/>
          <a:lstStyle/>
          <a:p>
            <a:fld id="{856227C0-AD57-4F9B-BAE3-EEFB0D0EE427}" type="slidenum">
              <a:rPr lang="en-GB" smtClean="0"/>
              <a:t>‹#›</a:t>
            </a:fld>
            <a:endParaRPr lang="en-GB"/>
          </a:p>
        </p:txBody>
      </p:sp>
      <p:sp>
        <p:nvSpPr>
          <p:cNvPr id="6" name="Text Placeholder 9"/>
          <p:cNvSpPr>
            <a:spLocks noGrp="1"/>
          </p:cNvSpPr>
          <p:nvPr>
            <p:ph type="body" sz="quarter" idx="13" hasCustomPrompt="1"/>
          </p:nvPr>
        </p:nvSpPr>
        <p:spPr>
          <a:xfrm>
            <a:off x="490538" y="2393950"/>
            <a:ext cx="7380000" cy="3482976"/>
          </a:xfrm>
        </p:spPr>
        <p:txBody>
          <a:bodyPr tIns="0">
            <a:noAutofit/>
          </a:bodyPr>
          <a:lstStyle>
            <a:lvl1pPr marL="489600" indent="-489600">
              <a:buSzPct val="120000"/>
              <a:buFontTx/>
              <a:buBlip>
                <a:blip r:embed="rId2"/>
              </a:buBlip>
              <a:defRPr sz="2300" b="0">
                <a:solidFill>
                  <a:schemeClr val="tx1"/>
                </a:solidFill>
              </a:defRPr>
            </a:lvl1pPr>
            <a:lvl2pPr marL="489600" indent="0">
              <a:buClr>
                <a:schemeClr val="accent2"/>
              </a:buClr>
              <a:buSzPct val="80000"/>
              <a:buFont typeface="Wingdings 3" panose="05040102010807070707" pitchFamily="18" charset="2"/>
              <a:buNone/>
              <a:defRPr sz="2300" baseline="0"/>
            </a:lvl2pPr>
            <a:lvl3pPr marL="669600" indent="-180000">
              <a:spcBef>
                <a:spcPts val="1800"/>
              </a:spcBef>
              <a:defRPr sz="1000"/>
            </a:lvl3pPr>
          </a:lstStyle>
          <a:p>
            <a:pPr lvl="0"/>
            <a:r>
              <a:rPr lang="en-US"/>
              <a:t>Quote (level 1)</a:t>
            </a:r>
          </a:p>
          <a:p>
            <a:pPr lvl="1"/>
            <a:r>
              <a:rPr lang="en-US"/>
              <a:t>Continuation paras (level 2)</a:t>
            </a:r>
          </a:p>
          <a:p>
            <a:pPr lvl="2"/>
            <a:r>
              <a:rPr lang="en-GB"/>
              <a:t>Source (level 3)</a:t>
            </a:r>
          </a:p>
        </p:txBody>
      </p:sp>
      <p:sp>
        <p:nvSpPr>
          <p:cNvPr id="8" name="Picture Placeholder 7"/>
          <p:cNvSpPr>
            <a:spLocks noGrp="1"/>
          </p:cNvSpPr>
          <p:nvPr>
            <p:ph type="pic" sz="quarter" idx="14"/>
          </p:nvPr>
        </p:nvSpPr>
        <p:spPr>
          <a:xfrm>
            <a:off x="8270663" y="2447925"/>
            <a:ext cx="3430800" cy="3429000"/>
          </a:xfrm>
        </p:spPr>
        <p:txBody>
          <a:bodyPr/>
          <a:lstStyle>
            <a:lvl1pPr>
              <a:defRPr sz="1000">
                <a:solidFill>
                  <a:schemeClr val="tx1"/>
                </a:solidFill>
              </a:defRPr>
            </a:lvl1pPr>
          </a:lstStyle>
          <a:p>
            <a:r>
              <a:rPr lang="en-US"/>
              <a:t>Click icon to add picture</a:t>
            </a:r>
            <a:endParaRPr lang="en-GB"/>
          </a:p>
        </p:txBody>
      </p:sp>
    </p:spTree>
    <p:extLst>
      <p:ext uri="{BB962C8B-B14F-4D97-AF65-F5344CB8AC3E}">
        <p14:creationId xmlns:p14="http://schemas.microsoft.com/office/powerpoint/2010/main" val="261044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538" y="1423195"/>
            <a:ext cx="11210924" cy="720000"/>
          </a:xfrm>
          <a:prstGeom prst="rect">
            <a:avLst/>
          </a:prstGeom>
        </p:spPr>
        <p:txBody>
          <a:bodyPr vert="horz" lIns="0" tIns="0" rIns="0" bIns="0" rtlCol="0" anchor="t" anchorCtr="0">
            <a:noAutofit/>
          </a:bodyPr>
          <a:lstStyle/>
          <a:p>
            <a:r>
              <a:rPr lang="en-US"/>
              <a:t>Click to edit Master title style</a:t>
            </a:r>
            <a:endParaRPr lang="en-GB"/>
          </a:p>
        </p:txBody>
      </p:sp>
      <p:sp>
        <p:nvSpPr>
          <p:cNvPr id="3" name="Text Placeholder 2"/>
          <p:cNvSpPr>
            <a:spLocks noGrp="1"/>
          </p:cNvSpPr>
          <p:nvPr>
            <p:ph type="body" idx="1"/>
          </p:nvPr>
        </p:nvSpPr>
        <p:spPr>
          <a:xfrm>
            <a:off x="490538" y="2393950"/>
            <a:ext cx="11210924" cy="3482975"/>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0538" y="6870450"/>
            <a:ext cx="2743200" cy="216000"/>
          </a:xfrm>
          <a:prstGeom prst="rect">
            <a:avLst/>
          </a:prstGeom>
        </p:spPr>
        <p:txBody>
          <a:bodyPr vert="horz" lIns="0" tIns="0" rIns="0" bIns="0" rtlCol="0" anchor="ctr">
            <a:noAutofit/>
          </a:bodyPr>
          <a:lstStyle>
            <a:lvl1pPr algn="l">
              <a:defRPr sz="1000">
                <a:noFill/>
              </a:defRPr>
            </a:lvl1pPr>
          </a:lstStyle>
          <a:p>
            <a:r>
              <a:rPr lang="en-GB"/>
              <a:t>Date: Monday / 01 / October / 2019</a:t>
            </a:r>
          </a:p>
        </p:txBody>
      </p:sp>
      <p:sp>
        <p:nvSpPr>
          <p:cNvPr id="5" name="Footer Placeholder 4"/>
          <p:cNvSpPr>
            <a:spLocks noGrp="1"/>
          </p:cNvSpPr>
          <p:nvPr>
            <p:ph type="ftr" sz="quarter" idx="3"/>
          </p:nvPr>
        </p:nvSpPr>
        <p:spPr>
          <a:xfrm>
            <a:off x="490538" y="6337302"/>
            <a:ext cx="5605462" cy="180000"/>
          </a:xfrm>
          <a:prstGeom prst="rect">
            <a:avLst/>
          </a:prstGeom>
        </p:spPr>
        <p:txBody>
          <a:bodyPr vert="horz" lIns="0" tIns="0" rIns="0" bIns="0" rtlCol="0" anchor="t" anchorCtr="0">
            <a:noAutofit/>
          </a:bodyPr>
          <a:lstStyle>
            <a:lvl1pPr algn="l">
              <a:defRPr sz="1000" b="1">
                <a:solidFill>
                  <a:schemeClr val="tx1"/>
                </a:solidFill>
              </a:defRPr>
            </a:lvl1pPr>
          </a:lstStyle>
          <a:p>
            <a:r>
              <a:rPr lang="en-GB"/>
              <a:t>Advancing social justice, promoting decent work</a:t>
            </a:r>
          </a:p>
        </p:txBody>
      </p:sp>
      <p:sp>
        <p:nvSpPr>
          <p:cNvPr id="6" name="Slide Number Placeholder 5"/>
          <p:cNvSpPr>
            <a:spLocks noGrp="1"/>
          </p:cNvSpPr>
          <p:nvPr>
            <p:ph type="sldNum" sz="quarter" idx="4"/>
          </p:nvPr>
        </p:nvSpPr>
        <p:spPr>
          <a:xfrm>
            <a:off x="11161462" y="432000"/>
            <a:ext cx="540000" cy="288000"/>
          </a:xfrm>
          <a:prstGeom prst="rect">
            <a:avLst/>
          </a:prstGeom>
        </p:spPr>
        <p:txBody>
          <a:bodyPr vert="horz" lIns="0" tIns="0" rIns="0" bIns="0" rtlCol="0" anchor="t" anchorCtr="0">
            <a:noAutofit/>
          </a:bodyPr>
          <a:lstStyle>
            <a:lvl1pPr algn="r">
              <a:defRPr sz="1800">
                <a:solidFill>
                  <a:schemeClr val="accent1"/>
                </a:solidFill>
              </a:defRPr>
            </a:lvl1pPr>
          </a:lstStyle>
          <a:p>
            <a:fld id="{856227C0-AD57-4F9B-BAE3-EEFB0D0EE427}" type="slidenum">
              <a:rPr lang="en-GB" smtClean="0"/>
              <a:pPr/>
              <a:t>‹#›</a:t>
            </a:fld>
            <a:endParaRPr lang="en-GB"/>
          </a:p>
        </p:txBody>
      </p:sp>
      <p:pic>
        <p:nvPicPr>
          <p:cNvPr id="8" name="Picture 7"/>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11" name="Picture 10"/>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2381" y="1519079"/>
            <a:ext cx="119513" cy="140298"/>
          </a:xfrm>
          <a:prstGeom prst="rect">
            <a:avLst/>
          </a:prstGeom>
        </p:spPr>
      </p:pic>
      <p:pic>
        <p:nvPicPr>
          <p:cNvPr id="12" name="Picture 11"/>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057063" y="6367463"/>
            <a:ext cx="644400" cy="172266"/>
          </a:xfrm>
          <a:prstGeom prst="rect">
            <a:avLst/>
          </a:prstGeom>
        </p:spPr>
      </p:pic>
    </p:spTree>
    <p:extLst>
      <p:ext uri="{BB962C8B-B14F-4D97-AF65-F5344CB8AC3E}">
        <p14:creationId xmlns:p14="http://schemas.microsoft.com/office/powerpoint/2010/main" val="1767613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7" r:id="rId3"/>
    <p:sldLayoutId id="2147483665" r:id="rId4"/>
    <p:sldLayoutId id="2147483666" r:id="rId5"/>
    <p:sldLayoutId id="2147483652" r:id="rId6"/>
    <p:sldLayoutId id="2147483664" r:id="rId7"/>
    <p:sldLayoutId id="2147483668" r:id="rId8"/>
    <p:sldLayoutId id="2147483669" r:id="rId9"/>
    <p:sldLayoutId id="2147483651" r:id="rId10"/>
    <p:sldLayoutId id="2147483660" r:id="rId11"/>
    <p:sldLayoutId id="2147483661" r:id="rId12"/>
    <p:sldLayoutId id="2147483662" r:id="rId13"/>
    <p:sldLayoutId id="2147483663" r:id="rId14"/>
    <p:sldLayoutId id="2147483654" r:id="rId15"/>
    <p:sldLayoutId id="2147483655" r:id="rId16"/>
    <p:sldLayoutId id="2147483670" r:id="rId17"/>
    <p:sldLayoutId id="2147483671" r:id="rId18"/>
  </p:sldLayoutIdLst>
  <p:hf hdr="0"/>
  <p:txStyles>
    <p:titleStyle>
      <a:lvl1pPr algn="l" defTabSz="914400" rtl="0" eaLnBrk="1" latinLnBrk="0" hangingPunct="1">
        <a:lnSpc>
          <a:spcPct val="90000"/>
        </a:lnSpc>
        <a:spcBef>
          <a:spcPct val="0"/>
        </a:spcBef>
        <a:buNone/>
        <a:defRPr sz="2500" b="1"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09" userDrawn="1">
          <p15:clr>
            <a:srgbClr val="F26B43"/>
          </p15:clr>
        </p15:guide>
        <p15:guide id="4" pos="7371" userDrawn="1">
          <p15:clr>
            <a:srgbClr val="F26B43"/>
          </p15:clr>
        </p15:guide>
        <p15:guide id="5" orient="horz" pos="309" userDrawn="1">
          <p15:clr>
            <a:srgbClr val="F26B43"/>
          </p15:clr>
        </p15:guide>
        <p15:guide id="6" orient="horz" pos="4011" userDrawn="1">
          <p15:clr>
            <a:srgbClr val="F26B43"/>
          </p15:clr>
        </p15:guide>
        <p15:guide id="7" orient="horz" pos="1508" userDrawn="1">
          <p15:clr>
            <a:srgbClr val="F26B43"/>
          </p15:clr>
        </p15:guide>
        <p15:guide id="8" orient="horz" pos="3702" userDrawn="1">
          <p15:clr>
            <a:srgbClr val="F26B43"/>
          </p15:clr>
        </p15:guide>
        <p15:guide id="9" orient="horz" pos="154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frosch@ilo.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18.xml"/><Relationship Id="rId4" Type="http://schemas.openxmlformats.org/officeDocument/2006/relationships/image" Target="../media/image20.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hyperlink" Target="https://ilostat.ilo.org/topics/informality/" TargetMode="External"/><Relationship Id="rId2" Type="http://schemas.openxmlformats.org/officeDocument/2006/relationships/image" Target="../media/image22.png"/><Relationship Id="rId1" Type="http://schemas.openxmlformats.org/officeDocument/2006/relationships/slideLayout" Target="../slideLayouts/slideLayout16.xml"/><Relationship Id="rId5" Type="http://schemas.openxmlformats.org/officeDocument/2006/relationships/image" Target="../media/image23.png"/><Relationship Id="rId4" Type="http://schemas.openxmlformats.org/officeDocument/2006/relationships/hyperlink" Target="https://ilostat.ilo.org/resources/lfs-toolkit/"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6238" y="3511189"/>
            <a:ext cx="8043862" cy="608525"/>
          </a:xfrm>
        </p:spPr>
        <p:txBody>
          <a:bodyPr/>
          <a:lstStyle/>
          <a:p>
            <a:r>
              <a:rPr lang="en-GB" dirty="0"/>
              <a:t>Measuring informal employment in Household surveys</a:t>
            </a:r>
            <a:br>
              <a:rPr lang="en-GB" dirty="0"/>
            </a:br>
            <a:endParaRPr lang="en-GB" sz="2000" dirty="0"/>
          </a:p>
        </p:txBody>
      </p:sp>
      <p:sp>
        <p:nvSpPr>
          <p:cNvPr id="3" name="Subtitle 2"/>
          <p:cNvSpPr>
            <a:spLocks noGrp="1"/>
          </p:cNvSpPr>
          <p:nvPr>
            <p:ph type="subTitle" idx="1"/>
          </p:nvPr>
        </p:nvSpPr>
        <p:spPr>
          <a:xfrm>
            <a:off x="191600" y="5408400"/>
            <a:ext cx="3492377" cy="631915"/>
          </a:xfrm>
        </p:spPr>
        <p:txBody>
          <a:bodyPr>
            <a:normAutofit fontScale="85000" lnSpcReduction="20000"/>
          </a:bodyPr>
          <a:lstStyle/>
          <a:p>
            <a:pPr>
              <a:lnSpc>
                <a:spcPct val="120000"/>
              </a:lnSpc>
              <a:spcBef>
                <a:spcPts val="0"/>
              </a:spcBef>
              <a:spcAft>
                <a:spcPts val="0"/>
              </a:spcAft>
            </a:pPr>
            <a:r>
              <a:rPr lang="fr-CH" sz="1200" dirty="0"/>
              <a:t>Michael Frosch</a:t>
            </a:r>
            <a:r>
              <a:rPr lang="en-GB" sz="1200" dirty="0"/>
              <a:t> </a:t>
            </a:r>
          </a:p>
          <a:p>
            <a:pPr>
              <a:lnSpc>
                <a:spcPct val="120000"/>
              </a:lnSpc>
              <a:spcBef>
                <a:spcPts val="0"/>
              </a:spcBef>
              <a:spcAft>
                <a:spcPts val="0"/>
              </a:spcAft>
            </a:pPr>
            <a:r>
              <a:rPr lang="fr-CH" sz="1200" dirty="0">
                <a:hlinkClick r:id="rId2"/>
              </a:rPr>
              <a:t>frosch@ilo.org</a:t>
            </a:r>
            <a:endParaRPr lang="fr-CH" sz="1200" dirty="0"/>
          </a:p>
          <a:p>
            <a:pPr>
              <a:lnSpc>
                <a:spcPct val="120000"/>
              </a:lnSpc>
              <a:spcBef>
                <a:spcPts val="0"/>
              </a:spcBef>
              <a:spcAft>
                <a:spcPts val="0"/>
              </a:spcAft>
            </a:pPr>
            <a:r>
              <a:rPr lang="fr-CH" sz="1200" dirty="0" err="1"/>
              <a:t>Department</a:t>
            </a:r>
            <a:r>
              <a:rPr lang="fr-CH" sz="1200" dirty="0"/>
              <a:t> of </a:t>
            </a:r>
            <a:r>
              <a:rPr lang="fr-CH" sz="1200" dirty="0" err="1"/>
              <a:t>Statistics</a:t>
            </a:r>
            <a:endParaRPr lang="fr-CH" sz="1200" dirty="0"/>
          </a:p>
          <a:p>
            <a:pPr>
              <a:lnSpc>
                <a:spcPct val="120000"/>
              </a:lnSpc>
              <a:spcBef>
                <a:spcPts val="0"/>
              </a:spcBef>
              <a:spcAft>
                <a:spcPts val="0"/>
              </a:spcAft>
            </a:pPr>
            <a:r>
              <a:rPr lang="fr-CH" sz="1200" dirty="0"/>
              <a:t>ILO</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pPr/>
              <a:t>1</a:t>
            </a:fld>
            <a:endParaRPr lang="en-GB"/>
          </a:p>
        </p:txBody>
      </p:sp>
      <p:sp>
        <p:nvSpPr>
          <p:cNvPr id="7" name="Picture Placeholder 6"/>
          <p:cNvSpPr>
            <a:spLocks noGrp="1"/>
          </p:cNvSpPr>
          <p:nvPr>
            <p:ph type="pic" sz="quarter" idx="13"/>
          </p:nvPr>
        </p:nvSpPr>
        <p:spPr/>
        <p:txBody>
          <a:bodyPr/>
          <a:lstStyle/>
          <a:p>
            <a:endParaRPr lang="en-GB"/>
          </a:p>
        </p:txBody>
      </p:sp>
    </p:spTree>
    <p:extLst>
      <p:ext uri="{BB962C8B-B14F-4D97-AF65-F5344CB8AC3E}">
        <p14:creationId xmlns:p14="http://schemas.microsoft.com/office/powerpoint/2010/main" val="2648375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AD731CEB-60F5-3445-B142-6DC5AA4F9B3E}"/>
              </a:ext>
            </a:extLst>
          </p:cNvPr>
          <p:cNvPicPr>
            <a:picLocks noChangeAspect="1"/>
          </p:cNvPicPr>
          <p:nvPr/>
        </p:nvPicPr>
        <p:blipFill>
          <a:blip r:embed="rId2"/>
          <a:stretch>
            <a:fillRect/>
          </a:stretch>
        </p:blipFill>
        <p:spPr>
          <a:xfrm>
            <a:off x="1069732" y="4535555"/>
            <a:ext cx="7470268" cy="2408100"/>
          </a:xfrm>
          <a:prstGeom prst="rect">
            <a:avLst/>
          </a:prstGeom>
        </p:spPr>
      </p:pic>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490538" y="1423195"/>
            <a:ext cx="11210924" cy="720000"/>
          </a:xfrm>
        </p:spPr>
        <p:txBody>
          <a:bodyPr anchor="t">
            <a:normAutofit/>
          </a:bodyPr>
          <a:lstStyle/>
          <a:p>
            <a:r>
              <a:rPr lang="en-GB" dirty="0"/>
              <a:t>Questions (ILO MQ), Registration</a:t>
            </a:r>
          </a:p>
        </p:txBody>
      </p:sp>
      <p:sp>
        <p:nvSpPr>
          <p:cNvPr id="22" name="Slide Number Placeholder 6">
            <a:extLst>
              <a:ext uri="{FF2B5EF4-FFF2-40B4-BE49-F238E27FC236}">
                <a16:creationId xmlns:a16="http://schemas.microsoft.com/office/drawing/2014/main" id="{1550D056-ED4B-56B3-58DF-C63E6DEE1947}"/>
              </a:ext>
            </a:extLst>
          </p:cNvPr>
          <p:cNvSpPr>
            <a:spLocks noGrp="1"/>
          </p:cNvSpPr>
          <p:nvPr>
            <p:ph type="sldNum" sz="quarter" idx="12"/>
          </p:nvPr>
        </p:nvSpPr>
        <p:spPr>
          <a:xfrm>
            <a:off x="11161462" y="432000"/>
            <a:ext cx="540000" cy="288000"/>
          </a:xfrm>
        </p:spPr>
        <p:txBody>
          <a:bodyPr/>
          <a:lstStyle/>
          <a:p>
            <a:pPr>
              <a:spcAft>
                <a:spcPts val="600"/>
              </a:spcAft>
            </a:pPr>
            <a:fld id="{856227C0-AD57-4F9B-BAE3-EEFB0D0EE427}" type="slidenum">
              <a:rPr lang="en-GB" smtClean="0"/>
              <a:pPr>
                <a:spcAft>
                  <a:spcPts val="600"/>
                </a:spcAft>
              </a:pPr>
              <a:t>10</a:t>
            </a:fld>
            <a:endParaRPr lang="en-GB"/>
          </a:p>
        </p:txBody>
      </p:sp>
      <p:sp>
        <p:nvSpPr>
          <p:cNvPr id="7" name="Rectangle 6">
            <a:extLst>
              <a:ext uri="{FF2B5EF4-FFF2-40B4-BE49-F238E27FC236}">
                <a16:creationId xmlns:a16="http://schemas.microsoft.com/office/drawing/2014/main" id="{813C9335-8840-2662-CDA8-481A37FAF5CD}"/>
              </a:ext>
            </a:extLst>
          </p:cNvPr>
          <p:cNvSpPr/>
          <p:nvPr/>
        </p:nvSpPr>
        <p:spPr>
          <a:xfrm>
            <a:off x="1991827" y="5029478"/>
            <a:ext cx="5724262" cy="1157962"/>
          </a:xfrm>
          <a:prstGeom prst="rect">
            <a:avLst/>
          </a:prstGeom>
          <a:solidFill>
            <a:schemeClr val="accent1">
              <a:alpha val="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B3F2AE44-C871-A546-F704-927CC0283150}"/>
              </a:ext>
            </a:extLst>
          </p:cNvPr>
          <p:cNvSpPr/>
          <p:nvPr/>
        </p:nvSpPr>
        <p:spPr>
          <a:xfrm>
            <a:off x="9104459" y="6050658"/>
            <a:ext cx="1691686" cy="273563"/>
          </a:xfrm>
          <a:prstGeom prst="rect">
            <a:avLst/>
          </a:prstGeom>
          <a:solidFill>
            <a:schemeClr val="accent1">
              <a:alpha val="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err="1">
                <a:solidFill>
                  <a:schemeClr val="tx1"/>
                </a:solidFill>
              </a:rPr>
              <a:t>Formal</a:t>
            </a:r>
            <a:r>
              <a:rPr lang="fr-CH" dirty="0">
                <a:solidFill>
                  <a:schemeClr val="tx1"/>
                </a:solidFill>
              </a:rPr>
              <a:t> </a:t>
            </a:r>
            <a:r>
              <a:rPr lang="fr-CH" dirty="0" err="1">
                <a:solidFill>
                  <a:schemeClr val="tx1"/>
                </a:solidFill>
              </a:rPr>
              <a:t>sector</a:t>
            </a:r>
            <a:endParaRPr lang="en-GB" dirty="0">
              <a:solidFill>
                <a:schemeClr val="tx1"/>
              </a:solidFill>
            </a:endParaRPr>
          </a:p>
        </p:txBody>
      </p:sp>
      <p:pic>
        <p:nvPicPr>
          <p:cNvPr id="15" name="Picture 14">
            <a:extLst>
              <a:ext uri="{FF2B5EF4-FFF2-40B4-BE49-F238E27FC236}">
                <a16:creationId xmlns:a16="http://schemas.microsoft.com/office/drawing/2014/main" id="{BEA471A6-0DB0-71B1-BE6B-1C973512643B}"/>
              </a:ext>
            </a:extLst>
          </p:cNvPr>
          <p:cNvPicPr>
            <a:picLocks noChangeAspect="1"/>
          </p:cNvPicPr>
          <p:nvPr/>
        </p:nvPicPr>
        <p:blipFill>
          <a:blip r:embed="rId3"/>
          <a:stretch>
            <a:fillRect/>
          </a:stretch>
        </p:blipFill>
        <p:spPr>
          <a:xfrm>
            <a:off x="1167917" y="1980323"/>
            <a:ext cx="7372083" cy="2376450"/>
          </a:xfrm>
          <a:prstGeom prst="rect">
            <a:avLst/>
          </a:prstGeom>
        </p:spPr>
      </p:pic>
      <p:sp>
        <p:nvSpPr>
          <p:cNvPr id="21" name="Rectangle 20">
            <a:extLst>
              <a:ext uri="{FF2B5EF4-FFF2-40B4-BE49-F238E27FC236}">
                <a16:creationId xmlns:a16="http://schemas.microsoft.com/office/drawing/2014/main" id="{D0443EC9-F711-603D-3C20-C8DA8CDAE958}"/>
              </a:ext>
            </a:extLst>
          </p:cNvPr>
          <p:cNvSpPr/>
          <p:nvPr/>
        </p:nvSpPr>
        <p:spPr>
          <a:xfrm>
            <a:off x="2249398" y="2720351"/>
            <a:ext cx="5724262" cy="273563"/>
          </a:xfrm>
          <a:prstGeom prst="rect">
            <a:avLst/>
          </a:prstGeom>
          <a:solidFill>
            <a:schemeClr val="accent1">
              <a:alpha val="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A2F50AAD-1445-0444-6EB5-2DB0A96E2667}"/>
              </a:ext>
            </a:extLst>
          </p:cNvPr>
          <p:cNvSpPr/>
          <p:nvPr/>
        </p:nvSpPr>
        <p:spPr>
          <a:xfrm>
            <a:off x="2249398" y="2993914"/>
            <a:ext cx="5724262" cy="904597"/>
          </a:xfrm>
          <a:prstGeom prst="rect">
            <a:avLst/>
          </a:prstGeom>
          <a:solidFill>
            <a:schemeClr val="accent1">
              <a:alpha val="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714C67E3-6DDB-E56E-69B1-B5BB595CAB97}"/>
              </a:ext>
            </a:extLst>
          </p:cNvPr>
          <p:cNvSpPr txBox="1"/>
          <p:nvPr/>
        </p:nvSpPr>
        <p:spPr>
          <a:xfrm>
            <a:off x="8767555" y="3507180"/>
            <a:ext cx="3540765" cy="2031325"/>
          </a:xfrm>
          <a:prstGeom prst="rect">
            <a:avLst/>
          </a:prstGeom>
          <a:noFill/>
        </p:spPr>
        <p:txBody>
          <a:bodyPr wrap="square">
            <a:spAutoFit/>
          </a:bodyPr>
          <a:lstStyle/>
          <a:p>
            <a:r>
              <a:rPr lang="en-GB" dirty="0"/>
              <a:t>If we want to reduce respondent burden, we can use registration only as part of defining informality, (as incorporated enterprises are registered.)</a:t>
            </a:r>
          </a:p>
          <a:p>
            <a:r>
              <a:rPr lang="en-GB" dirty="0"/>
              <a:t>But still include incorporation as it is important for ICSE-18.</a:t>
            </a:r>
          </a:p>
        </p:txBody>
      </p:sp>
      <p:sp>
        <p:nvSpPr>
          <p:cNvPr id="3" name="Rectangle 2">
            <a:extLst>
              <a:ext uri="{FF2B5EF4-FFF2-40B4-BE49-F238E27FC236}">
                <a16:creationId xmlns:a16="http://schemas.microsoft.com/office/drawing/2014/main" id="{B3C9C98A-C95C-F001-2935-974DFFCA531D}"/>
              </a:ext>
            </a:extLst>
          </p:cNvPr>
          <p:cNvSpPr/>
          <p:nvPr/>
        </p:nvSpPr>
        <p:spPr>
          <a:xfrm>
            <a:off x="8727440" y="3514035"/>
            <a:ext cx="3464560" cy="204303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D1AFD5AE-50A4-6FF5-842D-63B341AEA086}"/>
              </a:ext>
            </a:extLst>
          </p:cNvPr>
          <p:cNvSpPr/>
          <p:nvPr/>
        </p:nvSpPr>
        <p:spPr>
          <a:xfrm>
            <a:off x="7699821" y="1202377"/>
            <a:ext cx="4358072" cy="5550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Needs to be adapted to national context, and exemplify the question with one relevant example</a:t>
            </a:r>
          </a:p>
        </p:txBody>
      </p:sp>
    </p:spTree>
    <p:extLst>
      <p:ext uri="{BB962C8B-B14F-4D97-AF65-F5344CB8AC3E}">
        <p14:creationId xmlns:p14="http://schemas.microsoft.com/office/powerpoint/2010/main" val="3775790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0" presetClass="exit" presetSubtype="0" fill="hold" grpId="0" nodeType="withEffect">
                                  <p:stCondLst>
                                    <p:cond delay="0"/>
                                  </p:stCondLst>
                                  <p:childTnLst>
                                    <p:animEffect transition="out" filter="fade">
                                      <p:cBhvr>
                                        <p:cTn id="20" dur="500"/>
                                        <p:tgtEl>
                                          <p:spTgt spid="4"/>
                                        </p:tgtEl>
                                      </p:cBhvr>
                                    </p:animEffect>
                                    <p:set>
                                      <p:cBhvr>
                                        <p:cTn id="21" dur="1" fill="hold">
                                          <p:stCondLst>
                                            <p:cond delay="499"/>
                                          </p:stCondLst>
                                        </p:cTn>
                                        <p:tgtEl>
                                          <p:spTgt spid="4"/>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500"/>
                                        <p:tgtEl>
                                          <p:spTgt spid="2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500"/>
                                        <p:tgtEl>
                                          <p:spTgt spid="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21" grpId="0" animBg="1"/>
      <p:bldP spid="23" grpId="0" animBg="1"/>
      <p:bldP spid="2" grpId="0"/>
      <p:bldP spid="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6F20A213-22C7-8910-951E-A2FF2BF258A6}"/>
              </a:ext>
            </a:extLst>
          </p:cNvPr>
          <p:cNvPicPr>
            <a:picLocks noChangeAspect="1"/>
          </p:cNvPicPr>
          <p:nvPr/>
        </p:nvPicPr>
        <p:blipFill>
          <a:blip r:embed="rId2"/>
          <a:stretch>
            <a:fillRect/>
          </a:stretch>
        </p:blipFill>
        <p:spPr>
          <a:xfrm>
            <a:off x="568832" y="2354899"/>
            <a:ext cx="7679515" cy="2889504"/>
          </a:xfrm>
          <a:prstGeom prst="rect">
            <a:avLst/>
          </a:prstGeom>
        </p:spPr>
      </p:pic>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490538" y="1423195"/>
            <a:ext cx="11210924" cy="720000"/>
          </a:xfrm>
        </p:spPr>
        <p:txBody>
          <a:bodyPr anchor="t">
            <a:normAutofit/>
          </a:bodyPr>
          <a:lstStyle/>
          <a:p>
            <a:r>
              <a:rPr lang="en-GB" dirty="0"/>
              <a:t>Questions (ILO MQ), Bookkeeping </a:t>
            </a:r>
          </a:p>
        </p:txBody>
      </p:sp>
      <p:sp>
        <p:nvSpPr>
          <p:cNvPr id="22" name="Slide Number Placeholder 6">
            <a:extLst>
              <a:ext uri="{FF2B5EF4-FFF2-40B4-BE49-F238E27FC236}">
                <a16:creationId xmlns:a16="http://schemas.microsoft.com/office/drawing/2014/main" id="{1550D056-ED4B-56B3-58DF-C63E6DEE1947}"/>
              </a:ext>
            </a:extLst>
          </p:cNvPr>
          <p:cNvSpPr>
            <a:spLocks noGrp="1"/>
          </p:cNvSpPr>
          <p:nvPr>
            <p:ph type="sldNum" sz="quarter" idx="12"/>
          </p:nvPr>
        </p:nvSpPr>
        <p:spPr>
          <a:xfrm>
            <a:off x="11161462" y="432000"/>
            <a:ext cx="540000" cy="288000"/>
          </a:xfrm>
        </p:spPr>
        <p:txBody>
          <a:bodyPr/>
          <a:lstStyle/>
          <a:p>
            <a:pPr>
              <a:spcAft>
                <a:spcPts val="600"/>
              </a:spcAft>
            </a:pPr>
            <a:fld id="{856227C0-AD57-4F9B-BAE3-EEFB0D0EE427}" type="slidenum">
              <a:rPr lang="en-GB" smtClean="0"/>
              <a:pPr>
                <a:spcAft>
                  <a:spcPts val="600"/>
                </a:spcAft>
              </a:pPr>
              <a:t>11</a:t>
            </a:fld>
            <a:endParaRPr lang="en-GB"/>
          </a:p>
        </p:txBody>
      </p:sp>
      <p:sp>
        <p:nvSpPr>
          <p:cNvPr id="7" name="Rectangle 6">
            <a:extLst>
              <a:ext uri="{FF2B5EF4-FFF2-40B4-BE49-F238E27FC236}">
                <a16:creationId xmlns:a16="http://schemas.microsoft.com/office/drawing/2014/main" id="{813C9335-8840-2662-CDA8-481A37FAF5CD}"/>
              </a:ext>
            </a:extLst>
          </p:cNvPr>
          <p:cNvSpPr/>
          <p:nvPr/>
        </p:nvSpPr>
        <p:spPr>
          <a:xfrm>
            <a:off x="1811247" y="3000584"/>
            <a:ext cx="6046877" cy="424822"/>
          </a:xfrm>
          <a:prstGeom prst="rect">
            <a:avLst/>
          </a:prstGeom>
          <a:solidFill>
            <a:schemeClr val="accent1">
              <a:alpha val="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B3F2AE44-C871-A546-F704-927CC0283150}"/>
              </a:ext>
            </a:extLst>
          </p:cNvPr>
          <p:cNvSpPr/>
          <p:nvPr/>
        </p:nvSpPr>
        <p:spPr>
          <a:xfrm>
            <a:off x="8506203" y="2981332"/>
            <a:ext cx="1725109" cy="273563"/>
          </a:xfrm>
          <a:prstGeom prst="rect">
            <a:avLst/>
          </a:prstGeom>
          <a:solidFill>
            <a:schemeClr val="accent1">
              <a:alpha val="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err="1">
                <a:solidFill>
                  <a:schemeClr val="tx1"/>
                </a:solidFill>
              </a:rPr>
              <a:t>Formal</a:t>
            </a:r>
            <a:r>
              <a:rPr lang="fr-CH" dirty="0">
                <a:solidFill>
                  <a:schemeClr val="tx1"/>
                </a:solidFill>
              </a:rPr>
              <a:t> </a:t>
            </a:r>
            <a:r>
              <a:rPr lang="fr-CH" dirty="0" err="1">
                <a:solidFill>
                  <a:schemeClr val="tx1"/>
                </a:solidFill>
              </a:rPr>
              <a:t>sector</a:t>
            </a:r>
            <a:endParaRPr lang="en-GB" dirty="0">
              <a:solidFill>
                <a:schemeClr val="tx1"/>
              </a:solidFill>
            </a:endParaRPr>
          </a:p>
        </p:txBody>
      </p:sp>
      <p:sp>
        <p:nvSpPr>
          <p:cNvPr id="11" name="Rectangle 10">
            <a:extLst>
              <a:ext uri="{FF2B5EF4-FFF2-40B4-BE49-F238E27FC236}">
                <a16:creationId xmlns:a16="http://schemas.microsoft.com/office/drawing/2014/main" id="{235088D4-960E-508D-13E9-E682C07DD462}"/>
              </a:ext>
            </a:extLst>
          </p:cNvPr>
          <p:cNvSpPr/>
          <p:nvPr/>
        </p:nvSpPr>
        <p:spPr>
          <a:xfrm>
            <a:off x="1811247" y="4224473"/>
            <a:ext cx="5952863" cy="238013"/>
          </a:xfrm>
          <a:prstGeom prst="rect">
            <a:avLst/>
          </a:prstGeom>
          <a:solidFill>
            <a:schemeClr val="accent1">
              <a:alpha val="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8EC76E5E-E264-E76C-F548-7486C337959D}"/>
              </a:ext>
            </a:extLst>
          </p:cNvPr>
          <p:cNvSpPr/>
          <p:nvPr/>
        </p:nvSpPr>
        <p:spPr>
          <a:xfrm>
            <a:off x="8506203" y="3316250"/>
            <a:ext cx="1725109" cy="573712"/>
          </a:xfrm>
          <a:prstGeom prst="rect">
            <a:avLst/>
          </a:prstGeom>
          <a:solidFill>
            <a:schemeClr val="accent1">
              <a:alpha val="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a:solidFill>
                  <a:schemeClr val="tx1"/>
                </a:solidFill>
              </a:rPr>
              <a:t>Informal </a:t>
            </a:r>
            <a:r>
              <a:rPr lang="fr-CH" dirty="0" err="1">
                <a:solidFill>
                  <a:schemeClr val="tx1"/>
                </a:solidFill>
              </a:rPr>
              <a:t>sector</a:t>
            </a:r>
            <a:endParaRPr lang="en-GB" dirty="0">
              <a:solidFill>
                <a:schemeClr val="tx1"/>
              </a:solidFill>
            </a:endParaRPr>
          </a:p>
        </p:txBody>
      </p:sp>
      <p:sp>
        <p:nvSpPr>
          <p:cNvPr id="13" name="Rectangle 12">
            <a:extLst>
              <a:ext uri="{FF2B5EF4-FFF2-40B4-BE49-F238E27FC236}">
                <a16:creationId xmlns:a16="http://schemas.microsoft.com/office/drawing/2014/main" id="{24127F3B-C459-3BEA-9423-D73A9D0530DE}"/>
              </a:ext>
            </a:extLst>
          </p:cNvPr>
          <p:cNvSpPr/>
          <p:nvPr/>
        </p:nvSpPr>
        <p:spPr>
          <a:xfrm>
            <a:off x="1811247" y="3425406"/>
            <a:ext cx="6046877" cy="645685"/>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768A39EA-3686-462C-800F-0E4F4ECEA564}"/>
              </a:ext>
            </a:extLst>
          </p:cNvPr>
          <p:cNvSpPr txBox="1"/>
          <p:nvPr/>
        </p:nvSpPr>
        <p:spPr>
          <a:xfrm>
            <a:off x="1286359" y="5669225"/>
            <a:ext cx="6244460" cy="923330"/>
          </a:xfrm>
          <a:prstGeom prst="rect">
            <a:avLst/>
          </a:prstGeom>
          <a:solidFill>
            <a:srgbClr val="CCFF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GB" dirty="0"/>
              <a:t>And if don’t know in main criteria (Registration and Bookkeeping) use an alternative approach (Fixed premises or not, size of the economic unit).</a:t>
            </a:r>
          </a:p>
        </p:txBody>
      </p:sp>
      <p:sp>
        <p:nvSpPr>
          <p:cNvPr id="2" name="Rectangle 1">
            <a:extLst>
              <a:ext uri="{FF2B5EF4-FFF2-40B4-BE49-F238E27FC236}">
                <a16:creationId xmlns:a16="http://schemas.microsoft.com/office/drawing/2014/main" id="{91DF92FE-317D-AA68-CFBC-36BAF37F434E}"/>
              </a:ext>
            </a:extLst>
          </p:cNvPr>
          <p:cNvSpPr/>
          <p:nvPr/>
        </p:nvSpPr>
        <p:spPr>
          <a:xfrm>
            <a:off x="7661721" y="1558137"/>
            <a:ext cx="4358072" cy="5550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Category 2 only relevant in some countries</a:t>
            </a:r>
          </a:p>
        </p:txBody>
      </p:sp>
    </p:spTree>
    <p:extLst>
      <p:ext uri="{BB962C8B-B14F-4D97-AF65-F5344CB8AC3E}">
        <p14:creationId xmlns:p14="http://schemas.microsoft.com/office/powerpoint/2010/main" val="3792235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par>
                                <p:cTn id="27" presetID="10" presetClass="entr" presetSubtype="0" fill="hold" nodeType="withEffect">
                                  <p:stCondLst>
                                    <p:cond delay="0"/>
                                  </p:stCondLst>
                                  <p:childTnLst>
                                    <p:set>
                                      <p:cBhvr>
                                        <p:cTn id="28" dur="1" fill="hold">
                                          <p:stCondLst>
                                            <p:cond delay="0"/>
                                          </p:stCondLst>
                                        </p:cTn>
                                        <p:tgtEl>
                                          <p:spTgt spid="17">
                                            <p:txEl>
                                              <p:pRg st="0" end="0"/>
                                            </p:txEl>
                                          </p:spTgt>
                                        </p:tgtEl>
                                        <p:attrNameLst>
                                          <p:attrName>style.visibility</p:attrName>
                                        </p:attrNameLst>
                                      </p:cBhvr>
                                      <p:to>
                                        <p:strVal val="visible"/>
                                      </p:to>
                                    </p:set>
                                    <p:animEffect transition="in" filter="fade">
                                      <p:cBhvr>
                                        <p:cTn id="29"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animBg="1"/>
      <p:bldP spid="12" grpId="0" animBg="1"/>
      <p:bldP spid="13"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490538" y="1423195"/>
            <a:ext cx="11210924" cy="720000"/>
          </a:xfrm>
        </p:spPr>
        <p:txBody>
          <a:bodyPr anchor="t">
            <a:normAutofit/>
          </a:bodyPr>
          <a:lstStyle/>
          <a:p>
            <a:r>
              <a:rPr lang="en-GB" dirty="0"/>
              <a:t>Economic units with formal employees are formal</a:t>
            </a:r>
          </a:p>
        </p:txBody>
      </p:sp>
      <p:sp>
        <p:nvSpPr>
          <p:cNvPr id="22" name="Slide Number Placeholder 6">
            <a:extLst>
              <a:ext uri="{FF2B5EF4-FFF2-40B4-BE49-F238E27FC236}">
                <a16:creationId xmlns:a16="http://schemas.microsoft.com/office/drawing/2014/main" id="{1550D056-ED4B-56B3-58DF-C63E6DEE1947}"/>
              </a:ext>
            </a:extLst>
          </p:cNvPr>
          <p:cNvSpPr>
            <a:spLocks noGrp="1"/>
          </p:cNvSpPr>
          <p:nvPr>
            <p:ph type="sldNum" sz="quarter" idx="12"/>
          </p:nvPr>
        </p:nvSpPr>
        <p:spPr>
          <a:xfrm>
            <a:off x="11161462" y="432000"/>
            <a:ext cx="540000" cy="288000"/>
          </a:xfrm>
        </p:spPr>
        <p:txBody>
          <a:bodyPr/>
          <a:lstStyle/>
          <a:p>
            <a:pPr>
              <a:spcAft>
                <a:spcPts val="600"/>
              </a:spcAft>
            </a:pPr>
            <a:fld id="{856227C0-AD57-4F9B-BAE3-EEFB0D0EE427}" type="slidenum">
              <a:rPr lang="en-GB" smtClean="0"/>
              <a:pPr>
                <a:spcAft>
                  <a:spcPts val="600"/>
                </a:spcAft>
              </a:pPr>
              <a:t>12</a:t>
            </a:fld>
            <a:endParaRPr lang="en-GB"/>
          </a:p>
        </p:txBody>
      </p:sp>
      <p:sp>
        <p:nvSpPr>
          <p:cNvPr id="3" name="TextBox 2">
            <a:extLst>
              <a:ext uri="{FF2B5EF4-FFF2-40B4-BE49-F238E27FC236}">
                <a16:creationId xmlns:a16="http://schemas.microsoft.com/office/drawing/2014/main" id="{0B5AEC75-357F-A5D5-7890-53FEE666967B}"/>
              </a:ext>
            </a:extLst>
          </p:cNvPr>
          <p:cNvSpPr txBox="1"/>
          <p:nvPr/>
        </p:nvSpPr>
        <p:spPr>
          <a:xfrm>
            <a:off x="233680" y="2336800"/>
            <a:ext cx="8910320" cy="1130822"/>
          </a:xfrm>
          <a:prstGeom prst="rect">
            <a:avLst/>
          </a:prstGeom>
          <a:noFill/>
        </p:spPr>
        <p:txBody>
          <a:bodyPr wrap="square">
            <a:spAutoFit/>
          </a:bodyPr>
          <a:lstStyle/>
          <a:p>
            <a:pPr marL="252000" marR="0" lvl="2" indent="-252000" algn="l" defTabSz="914400" rtl="0" eaLnBrk="1" fontAlgn="auto" latinLnBrk="0" hangingPunct="1">
              <a:lnSpc>
                <a:spcPct val="120000"/>
              </a:lnSpc>
              <a:spcBef>
                <a:spcPts val="600"/>
              </a:spcBef>
              <a:spcAft>
                <a:spcPts val="0"/>
              </a:spcAft>
              <a:buClr>
                <a:srgbClr val="FA3C4B"/>
              </a:buClr>
              <a:buSzPct val="70000"/>
              <a:buFont typeface="Wingdings 3" panose="05040102010807070707" pitchFamily="18" charset="2"/>
              <a:buChar char=""/>
              <a:tabLst/>
              <a:defRPr/>
            </a:pPr>
            <a:r>
              <a:rPr kumimoji="0" lang="en-GB" sz="1900" b="0" i="0" u="none" strike="noStrike" kern="1200" cap="none" spc="0" normalizeH="0" baseline="0" noProof="0" dirty="0">
                <a:ln>
                  <a:noFill/>
                </a:ln>
                <a:solidFill>
                  <a:srgbClr val="FA3C4B"/>
                </a:solidFill>
                <a:effectLst/>
                <a:uLnTx/>
                <a:uFillTx/>
                <a:latin typeface="Arial" panose="020B0604020202020204"/>
                <a:ea typeface="+mn-ea"/>
                <a:cs typeface="+mn-cs"/>
              </a:rPr>
              <a:t>If an employee with a formal job; then formal sector. </a:t>
            </a:r>
          </a:p>
          <a:p>
            <a:pPr marL="714375" marR="0" lvl="7" indent="-285750" algn="l" defTabSz="914400" rtl="0" eaLnBrk="1" fontAlgn="auto" latinLnBrk="0" hangingPunct="1">
              <a:lnSpc>
                <a:spcPct val="110000"/>
              </a:lnSpc>
              <a:spcBef>
                <a:spcPts val="500"/>
              </a:spcBef>
              <a:spcAft>
                <a:spcPts val="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1E2DBE">
                    <a:lumMod val="75000"/>
                  </a:srgbClr>
                </a:solidFill>
                <a:effectLst/>
                <a:uLnTx/>
                <a:uFillTx/>
                <a:latin typeface="Arial" panose="020B0604020202020204"/>
                <a:ea typeface="+mn-ea"/>
                <a:cs typeface="+mn-cs"/>
              </a:rPr>
              <a:t>Based on the questions defining formal and informal jobs for employees</a:t>
            </a:r>
          </a:p>
          <a:p>
            <a:pPr lvl="2">
              <a:lnSpc>
                <a:spcPct val="120000"/>
              </a:lnSpc>
              <a:defRPr/>
            </a:pPr>
            <a:r>
              <a:rPr lang="en-GB" sz="1800" dirty="0">
                <a:solidFill>
                  <a:schemeClr val="accent2"/>
                </a:solidFill>
              </a:rPr>
              <a:t>.</a:t>
            </a:r>
          </a:p>
        </p:txBody>
      </p:sp>
    </p:spTree>
    <p:extLst>
      <p:ext uri="{BB962C8B-B14F-4D97-AF65-F5344CB8AC3E}">
        <p14:creationId xmlns:p14="http://schemas.microsoft.com/office/powerpoint/2010/main" val="3420113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solidFill>
                  <a:schemeClr val="accent1"/>
                </a:solidFill>
              </a:rPr>
              <a:t>Four aspects needs to be addressed in the questionnaire</a:t>
            </a:r>
            <a:endParaRPr lang="en-GB" dirty="0"/>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90538" y="1893455"/>
            <a:ext cx="11304298" cy="3983471"/>
          </a:xfrm>
        </p:spPr>
        <p:txBody>
          <a:bodyPr>
            <a:normAutofit/>
          </a:bodyPr>
          <a:lstStyle/>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Identify employment</a:t>
            </a:r>
          </a:p>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The sectors</a:t>
            </a:r>
          </a:p>
          <a:p>
            <a:pPr marL="285750" lvl="1" indent="-285750">
              <a:buFont typeface="Arial" panose="020B0604020202020204" pitchFamily="34" charset="0"/>
              <a:buChar char="•"/>
            </a:pPr>
            <a:r>
              <a:rPr lang="en-GB" sz="2800" dirty="0">
                <a:solidFill>
                  <a:schemeClr val="tx2">
                    <a:lumMod val="95000"/>
                    <a:lumOff val="5000"/>
                  </a:schemeClr>
                </a:solidFill>
                <a:effectLst>
                  <a:outerShdw sx="0" sy="0">
                    <a:srgbClr val="000000"/>
                  </a:outerShdw>
                </a:effectLst>
              </a:rPr>
              <a:t>Status in employment </a:t>
            </a:r>
          </a:p>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Informal employment</a:t>
            </a:r>
          </a:p>
          <a:p>
            <a:pPr lvl="1"/>
            <a:endParaRPr lang="en-GB" sz="2800" dirty="0">
              <a:effectLst>
                <a:outerShdw sx="0" sy="0">
                  <a:srgbClr val="000000"/>
                </a:outerShdw>
              </a:effectLst>
            </a:endParaRPr>
          </a:p>
        </p:txBody>
      </p:sp>
    </p:spTree>
    <p:extLst>
      <p:ext uri="{BB962C8B-B14F-4D97-AF65-F5344CB8AC3E}">
        <p14:creationId xmlns:p14="http://schemas.microsoft.com/office/powerpoint/2010/main" val="2986973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solidFill>
                  <a:schemeClr val="accent1"/>
                </a:solidFill>
              </a:rPr>
              <a:t>Status in employment</a:t>
            </a:r>
            <a:endParaRPr lang="en-GB" dirty="0"/>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90538" y="1893455"/>
            <a:ext cx="11304298" cy="3983471"/>
          </a:xfrm>
        </p:spPr>
        <p:txBody>
          <a:bodyPr>
            <a:normAutofit fontScale="92500" lnSpcReduction="10000"/>
          </a:bodyPr>
          <a:lstStyle/>
          <a:p>
            <a:pPr lvl="2">
              <a:lnSpc>
                <a:spcPct val="120000"/>
              </a:lnSpc>
              <a:defRPr/>
            </a:pPr>
            <a:r>
              <a:rPr lang="en-GB" sz="2000" dirty="0">
                <a:solidFill>
                  <a:schemeClr val="accent2"/>
                </a:solidFill>
              </a:rPr>
              <a:t>Is a key aspect as it determines the operational definition of informal employment </a:t>
            </a:r>
          </a:p>
          <a:p>
            <a:pPr marL="714375" lvl="7" indent="-285750">
              <a:lnSpc>
                <a:spcPct val="110000"/>
              </a:lnSpc>
              <a:defRPr/>
            </a:pPr>
            <a:r>
              <a:rPr lang="en-GB" sz="2000" dirty="0">
                <a:solidFill>
                  <a:schemeClr val="accent1">
                    <a:lumMod val="75000"/>
                  </a:schemeClr>
                </a:solidFill>
              </a:rPr>
              <a:t>Independent workers</a:t>
            </a:r>
          </a:p>
          <a:p>
            <a:pPr marL="1076325" lvl="8" indent="-266700">
              <a:lnSpc>
                <a:spcPct val="110000"/>
              </a:lnSpc>
              <a:defRPr/>
            </a:pPr>
            <a:r>
              <a:rPr lang="en-GB" dirty="0">
                <a:solidFill>
                  <a:schemeClr val="accent1">
                    <a:lumMod val="75000"/>
                  </a:schemeClr>
                </a:solidFill>
              </a:rPr>
              <a:t>Direct link between the definition of the informal/formal status of the enterprise and the informal and formal status of the job. </a:t>
            </a:r>
          </a:p>
          <a:p>
            <a:pPr marL="714375" lvl="7" indent="-285750">
              <a:lnSpc>
                <a:spcPct val="110000"/>
              </a:lnSpc>
              <a:defRPr/>
            </a:pPr>
            <a:r>
              <a:rPr lang="en-GB" sz="2000" dirty="0">
                <a:solidFill>
                  <a:schemeClr val="accent1">
                    <a:lumMod val="75000"/>
                  </a:schemeClr>
                </a:solidFill>
              </a:rPr>
              <a:t>Dependent workers</a:t>
            </a:r>
          </a:p>
          <a:p>
            <a:pPr marL="1076325" lvl="8" indent="-266700">
              <a:lnSpc>
                <a:spcPct val="110000"/>
              </a:lnSpc>
              <a:defRPr/>
            </a:pPr>
            <a:r>
              <a:rPr lang="en-GB" dirty="0">
                <a:solidFill>
                  <a:schemeClr val="accent1">
                    <a:lumMod val="75000"/>
                  </a:schemeClr>
                </a:solidFill>
              </a:rPr>
              <a:t>Additional criteria are needed</a:t>
            </a:r>
          </a:p>
          <a:p>
            <a:pPr lvl="2">
              <a:lnSpc>
                <a:spcPct val="120000"/>
              </a:lnSpc>
              <a:defRPr/>
            </a:pPr>
            <a:r>
              <a:rPr lang="en-GB" sz="2100" dirty="0">
                <a:solidFill>
                  <a:schemeClr val="accent2"/>
                </a:solidFill>
              </a:rPr>
              <a:t>We need to separate between:</a:t>
            </a:r>
          </a:p>
          <a:p>
            <a:pPr marL="714375" lvl="7" indent="-285750">
              <a:lnSpc>
                <a:spcPct val="110000"/>
              </a:lnSpc>
              <a:defRPr/>
            </a:pPr>
            <a:r>
              <a:rPr lang="en-GB" sz="2100" dirty="0">
                <a:solidFill>
                  <a:schemeClr val="accent1">
                    <a:lumMod val="75000"/>
                  </a:schemeClr>
                </a:solidFill>
              </a:rPr>
              <a:t>Independent workers</a:t>
            </a:r>
          </a:p>
          <a:p>
            <a:pPr marL="714375" lvl="7" indent="-285750">
              <a:lnSpc>
                <a:spcPct val="110000"/>
              </a:lnSpc>
              <a:defRPr/>
            </a:pPr>
            <a:r>
              <a:rPr lang="en-GB" sz="2100" dirty="0">
                <a:solidFill>
                  <a:schemeClr val="accent1">
                    <a:lumMod val="75000"/>
                  </a:schemeClr>
                </a:solidFill>
              </a:rPr>
              <a:t>Dependent contractors</a:t>
            </a:r>
          </a:p>
          <a:p>
            <a:pPr marL="714375" lvl="7" indent="-285750">
              <a:lnSpc>
                <a:spcPct val="110000"/>
              </a:lnSpc>
              <a:defRPr/>
            </a:pPr>
            <a:r>
              <a:rPr lang="en-GB" sz="2100" dirty="0">
                <a:solidFill>
                  <a:schemeClr val="accent1">
                    <a:lumMod val="75000"/>
                  </a:schemeClr>
                </a:solidFill>
              </a:rPr>
              <a:t>Employees</a:t>
            </a:r>
          </a:p>
          <a:p>
            <a:pPr marL="714375" lvl="7" indent="-285750">
              <a:lnSpc>
                <a:spcPct val="110000"/>
              </a:lnSpc>
              <a:defRPr/>
            </a:pPr>
            <a:r>
              <a:rPr lang="en-GB" sz="2100" dirty="0">
                <a:solidFill>
                  <a:schemeClr val="accent1">
                    <a:lumMod val="75000"/>
                  </a:schemeClr>
                </a:solidFill>
              </a:rPr>
              <a:t>Contributing family workers</a:t>
            </a:r>
          </a:p>
          <a:p>
            <a:pPr marL="428625" lvl="7" indent="0">
              <a:lnSpc>
                <a:spcPct val="110000"/>
              </a:lnSpc>
              <a:buNone/>
              <a:defRPr/>
            </a:pPr>
            <a:endParaRPr lang="en-GB" sz="2100" dirty="0">
              <a:solidFill>
                <a:schemeClr val="accent1">
                  <a:lumMod val="75000"/>
                </a:schemeClr>
              </a:solidFill>
            </a:endParaRPr>
          </a:p>
          <a:p>
            <a:pPr marL="809625" lvl="8" indent="0">
              <a:lnSpc>
                <a:spcPct val="110000"/>
              </a:lnSpc>
              <a:buNone/>
              <a:defRPr/>
            </a:pPr>
            <a:endParaRPr lang="en-GB" dirty="0">
              <a:solidFill>
                <a:schemeClr val="accent1">
                  <a:lumMod val="75000"/>
                </a:schemeClr>
              </a:solidFill>
            </a:endParaRPr>
          </a:p>
          <a:p>
            <a:pPr lvl="1"/>
            <a:endParaRPr lang="en-GB" sz="2800" dirty="0">
              <a:effectLst>
                <a:outerShdw sx="0" sy="0">
                  <a:srgbClr val="000000"/>
                </a:outerShdw>
              </a:effectLst>
            </a:endParaRPr>
          </a:p>
        </p:txBody>
      </p:sp>
    </p:spTree>
    <p:extLst>
      <p:ext uri="{BB962C8B-B14F-4D97-AF65-F5344CB8AC3E}">
        <p14:creationId xmlns:p14="http://schemas.microsoft.com/office/powerpoint/2010/main" val="3736147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3064" y="524912"/>
            <a:ext cx="10492747" cy="720080"/>
          </a:xfrm>
        </p:spPr>
        <p:txBody>
          <a:bodyPr>
            <a:normAutofit/>
          </a:bodyPr>
          <a:lstStyle/>
          <a:p>
            <a:r>
              <a:rPr lang="da-DK" dirty="0"/>
              <a:t>Use status in employment as the starting point</a:t>
            </a:r>
            <a:endParaRPr lang="en-GB" dirty="0"/>
          </a:p>
        </p:txBody>
      </p:sp>
      <p:sp>
        <p:nvSpPr>
          <p:cNvPr id="3" name="Content Placeholder 2"/>
          <p:cNvSpPr>
            <a:spLocks noGrp="1"/>
          </p:cNvSpPr>
          <p:nvPr>
            <p:ph sz="quarter" idx="13"/>
          </p:nvPr>
        </p:nvSpPr>
        <p:spPr/>
        <p:txBody>
          <a:bodyPr/>
          <a:lstStyle/>
          <a:p>
            <a:endParaRPr lang="da-DK" dirty="0"/>
          </a:p>
          <a:p>
            <a:pPr marL="0" indent="0">
              <a:buNone/>
            </a:pPr>
            <a:r>
              <a:rPr lang="da-DK" dirty="0"/>
              <a:t>Either self-declared (ICSE-93) or derived (ICSE-18) (based on multiple questions) </a:t>
            </a:r>
          </a:p>
          <a:p>
            <a:pPr marL="0" indent="0">
              <a:buNone/>
            </a:pPr>
            <a:endParaRPr lang="en-GB" dirty="0"/>
          </a:p>
        </p:txBody>
      </p:sp>
      <p:pic>
        <p:nvPicPr>
          <p:cNvPr id="4" name="Content Placeholder 5"/>
          <p:cNvPicPr>
            <a:picLocks noChangeAspect="1"/>
          </p:cNvPicPr>
          <p:nvPr/>
        </p:nvPicPr>
        <p:blipFill>
          <a:blip r:embed="rId2"/>
          <a:stretch>
            <a:fillRect/>
          </a:stretch>
        </p:blipFill>
        <p:spPr>
          <a:xfrm>
            <a:off x="2566587" y="2420888"/>
            <a:ext cx="7997168" cy="1405437"/>
          </a:xfrm>
          <a:prstGeom prst="rect">
            <a:avLst/>
          </a:prstGeom>
        </p:spPr>
      </p:pic>
      <p:sp>
        <p:nvSpPr>
          <p:cNvPr id="6" name="Rectangle 5"/>
          <p:cNvSpPr/>
          <p:nvPr/>
        </p:nvSpPr>
        <p:spPr>
          <a:xfrm>
            <a:off x="2567608" y="2420889"/>
            <a:ext cx="5697794" cy="1554289"/>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42877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solidFill>
                  <a:schemeClr val="accent1"/>
                </a:solidFill>
              </a:rPr>
              <a:t>Four aspects needs to be addressed in the questionnaire</a:t>
            </a:r>
            <a:endParaRPr lang="en-GB" dirty="0"/>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90538" y="1893455"/>
            <a:ext cx="11304298" cy="3983471"/>
          </a:xfrm>
        </p:spPr>
        <p:txBody>
          <a:bodyPr>
            <a:normAutofit/>
          </a:bodyPr>
          <a:lstStyle/>
          <a:p>
            <a:pPr marL="285750" lvl="1" indent="-285750">
              <a:buFont typeface="Arial" panose="020B0604020202020204" pitchFamily="34" charset="0"/>
              <a:buChar char="•"/>
            </a:pPr>
            <a:r>
              <a:rPr lang="en-GB" sz="2800" dirty="0">
                <a:solidFill>
                  <a:schemeClr val="bg1">
                    <a:lumMod val="50000"/>
                  </a:schemeClr>
                </a:solidFill>
                <a:effectLst>
                  <a:outerShdw sx="0" sy="0">
                    <a:srgbClr val="000000"/>
                  </a:outerShdw>
                </a:effectLst>
              </a:rPr>
              <a:t>Identify employment</a:t>
            </a:r>
          </a:p>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The sectors</a:t>
            </a:r>
          </a:p>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Status in employment </a:t>
            </a:r>
          </a:p>
          <a:p>
            <a:pPr marL="285750" lvl="1" indent="-285750">
              <a:buFont typeface="Arial" panose="020B0604020202020204" pitchFamily="34" charset="0"/>
              <a:buChar char="•"/>
            </a:pPr>
            <a:r>
              <a:rPr lang="en-GB" sz="2800" dirty="0">
                <a:solidFill>
                  <a:schemeClr val="tx2"/>
                </a:solidFill>
                <a:effectLst>
                  <a:outerShdw sx="0" sy="0">
                    <a:srgbClr val="000000"/>
                  </a:outerShdw>
                </a:effectLst>
              </a:rPr>
              <a:t>Informal employment</a:t>
            </a:r>
          </a:p>
          <a:p>
            <a:pPr lvl="1"/>
            <a:endParaRPr lang="en-GB" sz="2800" dirty="0">
              <a:effectLst>
                <a:outerShdw sx="0" sy="0">
                  <a:srgbClr val="000000"/>
                </a:outerShdw>
              </a:effectLst>
            </a:endParaRPr>
          </a:p>
        </p:txBody>
      </p:sp>
    </p:spTree>
    <p:extLst>
      <p:ext uri="{BB962C8B-B14F-4D97-AF65-F5344CB8AC3E}">
        <p14:creationId xmlns:p14="http://schemas.microsoft.com/office/powerpoint/2010/main" val="1629176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1477" y="292147"/>
            <a:ext cx="10492747" cy="720080"/>
          </a:xfrm>
        </p:spPr>
        <p:txBody>
          <a:bodyPr/>
          <a:lstStyle/>
          <a:p>
            <a:r>
              <a:rPr lang="da-DK" dirty="0"/>
              <a:t>The link between formal/informal jobs, informal/formal sector and ICSE</a:t>
            </a:r>
            <a:endParaRPr lang="en-GB" dirty="0"/>
          </a:p>
        </p:txBody>
      </p:sp>
      <p:sp>
        <p:nvSpPr>
          <p:cNvPr id="4" name="Rectangle 3"/>
          <p:cNvSpPr/>
          <p:nvPr/>
        </p:nvSpPr>
        <p:spPr>
          <a:xfrm>
            <a:off x="1306472" y="1700808"/>
            <a:ext cx="3268717" cy="441435"/>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Independent workers</a:t>
            </a:r>
          </a:p>
          <a:p>
            <a:pPr algn="ctr"/>
            <a:r>
              <a:rPr lang="en-GB" sz="1000" dirty="0">
                <a:solidFill>
                  <a:schemeClr val="tx1"/>
                </a:solidFill>
              </a:rPr>
              <a:t>Employers own-account workers</a:t>
            </a:r>
          </a:p>
        </p:txBody>
      </p:sp>
      <p:sp>
        <p:nvSpPr>
          <p:cNvPr id="5" name="Rectangle 4"/>
          <p:cNvSpPr/>
          <p:nvPr/>
        </p:nvSpPr>
        <p:spPr>
          <a:xfrm>
            <a:off x="1510231" y="2795604"/>
            <a:ext cx="1376855" cy="961764"/>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dirty="0">
                <a:solidFill>
                  <a:schemeClr val="tx1"/>
                </a:solidFill>
              </a:rPr>
              <a:t>Informal enterprise</a:t>
            </a:r>
          </a:p>
          <a:p>
            <a:pPr algn="ctr"/>
            <a:endParaRPr lang="en-GB" sz="1200" dirty="0">
              <a:solidFill>
                <a:schemeClr val="tx1"/>
              </a:solidFill>
            </a:endParaRPr>
          </a:p>
          <a:p>
            <a:pPr algn="ctr"/>
            <a:r>
              <a:rPr lang="en-GB" sz="1200" dirty="0">
                <a:solidFill>
                  <a:schemeClr val="tx1"/>
                </a:solidFill>
              </a:rPr>
              <a:t>Informal sector</a:t>
            </a:r>
          </a:p>
          <a:p>
            <a:pPr algn="ctr"/>
            <a:endParaRPr lang="en-GB" sz="1400" dirty="0"/>
          </a:p>
        </p:txBody>
      </p:sp>
      <p:sp>
        <p:nvSpPr>
          <p:cNvPr id="6" name="Rectangle 5"/>
          <p:cNvSpPr/>
          <p:nvPr/>
        </p:nvSpPr>
        <p:spPr>
          <a:xfrm>
            <a:off x="1450602" y="4171735"/>
            <a:ext cx="1376855" cy="864729"/>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CH" sz="1200" dirty="0">
                <a:solidFill>
                  <a:schemeClr val="tx1"/>
                </a:solidFill>
              </a:rPr>
              <a:t>Informal job</a:t>
            </a:r>
          </a:p>
          <a:p>
            <a:pPr algn="ctr"/>
            <a:endParaRPr lang="fr-CH" sz="1200" dirty="0">
              <a:solidFill>
                <a:schemeClr val="tx1"/>
              </a:solidFill>
            </a:endParaRPr>
          </a:p>
          <a:p>
            <a:pPr algn="ctr"/>
            <a:r>
              <a:rPr lang="fr-CH" sz="1200" dirty="0">
                <a:solidFill>
                  <a:schemeClr val="tx1"/>
                </a:solidFill>
              </a:rPr>
              <a:t>IE</a:t>
            </a:r>
          </a:p>
        </p:txBody>
      </p:sp>
      <p:sp>
        <p:nvSpPr>
          <p:cNvPr id="7" name="Rectangle 6"/>
          <p:cNvSpPr/>
          <p:nvPr/>
        </p:nvSpPr>
        <p:spPr>
          <a:xfrm>
            <a:off x="3114985" y="2795604"/>
            <a:ext cx="1376855" cy="96176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dirty="0">
                <a:solidFill>
                  <a:schemeClr val="tx2"/>
                </a:solidFill>
              </a:rPr>
              <a:t>Formal enterprise</a:t>
            </a:r>
          </a:p>
          <a:p>
            <a:pPr algn="ctr"/>
            <a:endParaRPr lang="en-GB" sz="1200" dirty="0">
              <a:solidFill>
                <a:schemeClr val="tx2"/>
              </a:solidFill>
            </a:endParaRPr>
          </a:p>
          <a:p>
            <a:pPr algn="ctr"/>
            <a:r>
              <a:rPr lang="en-GB" sz="1200" dirty="0">
                <a:solidFill>
                  <a:schemeClr val="tx2"/>
                </a:solidFill>
              </a:rPr>
              <a:t>Formal sector</a:t>
            </a:r>
          </a:p>
          <a:p>
            <a:pPr algn="ctr"/>
            <a:endParaRPr lang="en-GB" sz="1400" dirty="0"/>
          </a:p>
        </p:txBody>
      </p:sp>
      <p:sp>
        <p:nvSpPr>
          <p:cNvPr id="8" name="Rectangle 7"/>
          <p:cNvSpPr/>
          <p:nvPr/>
        </p:nvSpPr>
        <p:spPr>
          <a:xfrm>
            <a:off x="3065560" y="4197670"/>
            <a:ext cx="1376855" cy="864729"/>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dirty="0">
                <a:solidFill>
                  <a:schemeClr val="tx2"/>
                </a:solidFill>
              </a:rPr>
              <a:t>Formal job</a:t>
            </a:r>
          </a:p>
          <a:p>
            <a:pPr algn="ctr"/>
            <a:endParaRPr lang="fr-CH" sz="1200" dirty="0">
              <a:solidFill>
                <a:schemeClr val="tx2"/>
              </a:solidFill>
            </a:endParaRPr>
          </a:p>
          <a:p>
            <a:pPr algn="ctr"/>
            <a:r>
              <a:rPr lang="fr-CH" sz="1200" dirty="0">
                <a:solidFill>
                  <a:schemeClr val="tx2"/>
                </a:solidFill>
              </a:rPr>
              <a:t>FE</a:t>
            </a:r>
          </a:p>
        </p:txBody>
      </p:sp>
      <p:sp>
        <p:nvSpPr>
          <p:cNvPr id="9" name="Rectangle 8"/>
          <p:cNvSpPr/>
          <p:nvPr/>
        </p:nvSpPr>
        <p:spPr>
          <a:xfrm>
            <a:off x="4827814" y="1688057"/>
            <a:ext cx="6647793" cy="431702"/>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Dependent workers</a:t>
            </a:r>
          </a:p>
          <a:p>
            <a:pPr algn="ctr"/>
            <a:r>
              <a:rPr lang="en-GB" sz="1000" dirty="0">
                <a:solidFill>
                  <a:schemeClr val="tx1"/>
                </a:solidFill>
              </a:rPr>
              <a:t>Dependent contractors, CFW, Employees</a:t>
            </a:r>
          </a:p>
        </p:txBody>
      </p:sp>
      <p:sp>
        <p:nvSpPr>
          <p:cNvPr id="11" name="Rectangle 10"/>
          <p:cNvSpPr/>
          <p:nvPr/>
        </p:nvSpPr>
        <p:spPr>
          <a:xfrm>
            <a:off x="4771694" y="2795589"/>
            <a:ext cx="954048" cy="892693"/>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CH" sz="1000" dirty="0">
                <a:solidFill>
                  <a:schemeClr val="tx1"/>
                </a:solidFill>
              </a:rPr>
              <a:t>Informal jobs</a:t>
            </a:r>
          </a:p>
          <a:p>
            <a:pPr algn="ctr"/>
            <a:endParaRPr lang="fr-CH" sz="1000" dirty="0">
              <a:solidFill>
                <a:schemeClr val="tx1"/>
              </a:solidFill>
            </a:endParaRPr>
          </a:p>
          <a:p>
            <a:pPr algn="ctr"/>
            <a:r>
              <a:rPr lang="fr-CH" sz="1000" dirty="0">
                <a:solidFill>
                  <a:schemeClr val="tx1"/>
                </a:solidFill>
              </a:rPr>
              <a:t>IE</a:t>
            </a:r>
          </a:p>
        </p:txBody>
      </p:sp>
      <p:sp>
        <p:nvSpPr>
          <p:cNvPr id="15" name="Rectangle 14"/>
          <p:cNvSpPr/>
          <p:nvPr/>
        </p:nvSpPr>
        <p:spPr>
          <a:xfrm>
            <a:off x="8870902" y="4228015"/>
            <a:ext cx="1014252" cy="1145201"/>
          </a:xfrm>
          <a:prstGeom prst="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000" dirty="0">
                <a:solidFill>
                  <a:schemeClr val="tx2"/>
                </a:solidFill>
              </a:rPr>
              <a:t>Household</a:t>
            </a:r>
            <a:endParaRPr lang="en-GB" sz="1400" dirty="0">
              <a:solidFill>
                <a:schemeClr val="tx2"/>
              </a:solidFill>
            </a:endParaRPr>
          </a:p>
          <a:p>
            <a:pPr algn="ctr"/>
            <a:r>
              <a:rPr lang="en-GB" sz="1000" dirty="0">
                <a:solidFill>
                  <a:schemeClr val="tx2"/>
                </a:solidFill>
              </a:rPr>
              <a:t>(E.g. domestic workers)</a:t>
            </a:r>
          </a:p>
          <a:p>
            <a:pPr algn="ctr"/>
            <a:endParaRPr lang="en-GB" sz="1000" dirty="0">
              <a:solidFill>
                <a:schemeClr val="tx2"/>
              </a:solidFill>
            </a:endParaRPr>
          </a:p>
          <a:p>
            <a:pPr algn="ctr"/>
            <a:r>
              <a:rPr lang="en-GB" sz="1000" dirty="0">
                <a:solidFill>
                  <a:schemeClr val="tx2"/>
                </a:solidFill>
              </a:rPr>
              <a:t>Household sector</a:t>
            </a:r>
          </a:p>
        </p:txBody>
      </p:sp>
      <p:cxnSp>
        <p:nvCxnSpPr>
          <p:cNvPr id="23" name="Straight Arrow Connector 22"/>
          <p:cNvCxnSpPr/>
          <p:nvPr/>
        </p:nvCxnSpPr>
        <p:spPr>
          <a:xfrm>
            <a:off x="2207568" y="2195205"/>
            <a:ext cx="0" cy="61952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0" name="Straight Arrow Connector 39"/>
          <p:cNvCxnSpPr/>
          <p:nvPr/>
        </p:nvCxnSpPr>
        <p:spPr>
          <a:xfrm flipH="1">
            <a:off x="2194767" y="3768528"/>
            <a:ext cx="3891" cy="37296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2" name="Straight Arrow Connector 41"/>
          <p:cNvCxnSpPr/>
          <p:nvPr/>
        </p:nvCxnSpPr>
        <p:spPr>
          <a:xfrm>
            <a:off x="3935760" y="2156910"/>
            <a:ext cx="0" cy="61952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3" name="Straight Arrow Connector 42"/>
          <p:cNvCxnSpPr/>
          <p:nvPr/>
        </p:nvCxnSpPr>
        <p:spPr>
          <a:xfrm flipH="1">
            <a:off x="3821391" y="3757613"/>
            <a:ext cx="3891" cy="37296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6" name="TextBox 45"/>
          <p:cNvSpPr txBox="1"/>
          <p:nvPr/>
        </p:nvSpPr>
        <p:spPr bwMode="auto">
          <a:xfrm>
            <a:off x="4781201" y="2220453"/>
            <a:ext cx="1769625" cy="246221"/>
          </a:xfrm>
          <a:prstGeom prst="rect">
            <a:avLst/>
          </a:prstGeom>
          <a:noFill/>
          <a:ln w="9525">
            <a:noFill/>
            <a:miter lim="800000"/>
            <a:headEnd/>
            <a:tailEnd/>
          </a:ln>
          <a:effectLst/>
        </p:spPr>
        <p:txBody>
          <a:bodyPr wrap="square" rtlCol="0" anchor="ctr">
            <a:spAutoFit/>
          </a:bodyPr>
          <a:lstStyle/>
          <a:p>
            <a:pPr eaLnBrk="1" hangingPunct="1"/>
            <a:r>
              <a:rPr lang="en-GB" sz="1000" i="0" dirty="0">
                <a:cs typeface="Arial" charset="0"/>
              </a:rPr>
              <a:t>Contributing family workers</a:t>
            </a:r>
          </a:p>
        </p:txBody>
      </p:sp>
      <p:cxnSp>
        <p:nvCxnSpPr>
          <p:cNvPr id="48" name="Straight Arrow Connector 47"/>
          <p:cNvCxnSpPr/>
          <p:nvPr/>
        </p:nvCxnSpPr>
        <p:spPr>
          <a:xfrm>
            <a:off x="5284683" y="2452007"/>
            <a:ext cx="0" cy="29509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50" name="Rectangle 49"/>
          <p:cNvSpPr/>
          <p:nvPr/>
        </p:nvSpPr>
        <p:spPr>
          <a:xfrm>
            <a:off x="4575189" y="4233540"/>
            <a:ext cx="1033343" cy="961764"/>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000" dirty="0">
                <a:solidFill>
                  <a:schemeClr val="tx1"/>
                </a:solidFill>
              </a:rPr>
              <a:t>Informal enterprise</a:t>
            </a:r>
          </a:p>
          <a:p>
            <a:pPr algn="ctr"/>
            <a:endParaRPr lang="en-GB" sz="1000" dirty="0">
              <a:solidFill>
                <a:schemeClr val="tx1"/>
              </a:solidFill>
            </a:endParaRPr>
          </a:p>
          <a:p>
            <a:pPr algn="ctr"/>
            <a:r>
              <a:rPr lang="en-GB" sz="1000" dirty="0">
                <a:solidFill>
                  <a:schemeClr val="tx1"/>
                </a:solidFill>
              </a:rPr>
              <a:t>Informal sector</a:t>
            </a:r>
          </a:p>
          <a:p>
            <a:pPr algn="ctr"/>
            <a:endParaRPr lang="en-GB" sz="1400" dirty="0"/>
          </a:p>
        </p:txBody>
      </p:sp>
      <p:sp>
        <p:nvSpPr>
          <p:cNvPr id="51" name="Rectangle 50"/>
          <p:cNvSpPr/>
          <p:nvPr/>
        </p:nvSpPr>
        <p:spPr>
          <a:xfrm>
            <a:off x="5725744" y="4242017"/>
            <a:ext cx="900184" cy="96176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000" dirty="0">
                <a:solidFill>
                  <a:schemeClr val="tx2"/>
                </a:solidFill>
              </a:rPr>
              <a:t>Formal enterprise</a:t>
            </a:r>
          </a:p>
          <a:p>
            <a:pPr algn="ctr"/>
            <a:endParaRPr lang="en-GB" sz="1000" dirty="0">
              <a:solidFill>
                <a:schemeClr val="tx2"/>
              </a:solidFill>
            </a:endParaRPr>
          </a:p>
          <a:p>
            <a:pPr algn="ctr"/>
            <a:r>
              <a:rPr lang="en-GB" sz="1000" dirty="0">
                <a:solidFill>
                  <a:schemeClr val="tx2"/>
                </a:solidFill>
              </a:rPr>
              <a:t>Formal sector</a:t>
            </a:r>
          </a:p>
          <a:p>
            <a:pPr algn="ctr"/>
            <a:endParaRPr lang="en-GB" sz="1400" dirty="0"/>
          </a:p>
        </p:txBody>
      </p:sp>
      <p:sp>
        <p:nvSpPr>
          <p:cNvPr id="54" name="TextBox 53"/>
          <p:cNvSpPr txBox="1"/>
          <p:nvPr/>
        </p:nvSpPr>
        <p:spPr bwMode="auto">
          <a:xfrm>
            <a:off x="7477620" y="2239619"/>
            <a:ext cx="1769625" cy="246221"/>
          </a:xfrm>
          <a:prstGeom prst="rect">
            <a:avLst/>
          </a:prstGeom>
          <a:noFill/>
          <a:ln w="9525">
            <a:noFill/>
            <a:miter lim="800000"/>
            <a:headEnd/>
            <a:tailEnd/>
          </a:ln>
          <a:effectLst/>
        </p:spPr>
        <p:txBody>
          <a:bodyPr wrap="square" rtlCol="0" anchor="ctr">
            <a:spAutoFit/>
          </a:bodyPr>
          <a:lstStyle/>
          <a:p>
            <a:pPr eaLnBrk="1" hangingPunct="1"/>
            <a:r>
              <a:rPr lang="en-GB" sz="1000" i="0" dirty="0">
                <a:cs typeface="Arial" charset="0"/>
              </a:rPr>
              <a:t>Employees</a:t>
            </a:r>
          </a:p>
        </p:txBody>
      </p:sp>
      <p:sp>
        <p:nvSpPr>
          <p:cNvPr id="55" name="Rectangle 54"/>
          <p:cNvSpPr/>
          <p:nvPr/>
        </p:nvSpPr>
        <p:spPr>
          <a:xfrm>
            <a:off x="6774855" y="2783385"/>
            <a:ext cx="1004349" cy="904897"/>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CH" sz="1000" dirty="0">
                <a:solidFill>
                  <a:schemeClr val="tx1"/>
                </a:solidFill>
              </a:rPr>
              <a:t>Informal job</a:t>
            </a:r>
          </a:p>
          <a:p>
            <a:pPr algn="ctr"/>
            <a:endParaRPr lang="fr-CH" sz="1000" dirty="0">
              <a:solidFill>
                <a:schemeClr val="tx1"/>
              </a:solidFill>
            </a:endParaRPr>
          </a:p>
          <a:p>
            <a:pPr algn="ctr"/>
            <a:r>
              <a:rPr lang="fr-CH" sz="1000" dirty="0">
                <a:solidFill>
                  <a:schemeClr val="tx1"/>
                </a:solidFill>
              </a:rPr>
              <a:t>IE</a:t>
            </a:r>
          </a:p>
        </p:txBody>
      </p:sp>
      <p:sp>
        <p:nvSpPr>
          <p:cNvPr id="57" name="Rectangle 56"/>
          <p:cNvSpPr/>
          <p:nvPr/>
        </p:nvSpPr>
        <p:spPr>
          <a:xfrm>
            <a:off x="7968209" y="2783385"/>
            <a:ext cx="936103" cy="904897"/>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000" dirty="0">
                <a:solidFill>
                  <a:schemeClr val="tx2"/>
                </a:solidFill>
              </a:rPr>
              <a:t>Formal job</a:t>
            </a:r>
          </a:p>
          <a:p>
            <a:pPr algn="ctr"/>
            <a:endParaRPr lang="fr-CH" sz="1000" dirty="0">
              <a:solidFill>
                <a:schemeClr val="tx2"/>
              </a:solidFill>
            </a:endParaRPr>
          </a:p>
          <a:p>
            <a:pPr algn="ctr"/>
            <a:r>
              <a:rPr lang="fr-CH" sz="1000" dirty="0">
                <a:solidFill>
                  <a:schemeClr val="tx2"/>
                </a:solidFill>
              </a:rPr>
              <a:t>FE</a:t>
            </a:r>
          </a:p>
        </p:txBody>
      </p:sp>
      <p:cxnSp>
        <p:nvCxnSpPr>
          <p:cNvPr id="58" name="Straight Arrow Connector 57"/>
          <p:cNvCxnSpPr/>
          <p:nvPr/>
        </p:nvCxnSpPr>
        <p:spPr>
          <a:xfrm>
            <a:off x="7536160" y="2452007"/>
            <a:ext cx="0" cy="29509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59" name="Straight Arrow Connector 58"/>
          <p:cNvCxnSpPr/>
          <p:nvPr/>
        </p:nvCxnSpPr>
        <p:spPr>
          <a:xfrm>
            <a:off x="8184232" y="2452007"/>
            <a:ext cx="0" cy="29509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68" name="Rectangle 67"/>
          <p:cNvSpPr/>
          <p:nvPr/>
        </p:nvSpPr>
        <p:spPr>
          <a:xfrm>
            <a:off x="6743140" y="4221743"/>
            <a:ext cx="1033343" cy="989043"/>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000" dirty="0">
                <a:solidFill>
                  <a:schemeClr val="tx1"/>
                </a:solidFill>
              </a:rPr>
              <a:t>Informal enterprise</a:t>
            </a:r>
          </a:p>
          <a:p>
            <a:pPr algn="ctr"/>
            <a:endParaRPr lang="en-GB" sz="1000" dirty="0">
              <a:solidFill>
                <a:schemeClr val="tx1"/>
              </a:solidFill>
            </a:endParaRPr>
          </a:p>
          <a:p>
            <a:pPr algn="ctr"/>
            <a:r>
              <a:rPr lang="en-GB" sz="1000" dirty="0">
                <a:solidFill>
                  <a:schemeClr val="tx1"/>
                </a:solidFill>
              </a:rPr>
              <a:t>Informal sector</a:t>
            </a:r>
          </a:p>
          <a:p>
            <a:pPr algn="ctr"/>
            <a:endParaRPr lang="en-GB" sz="1400" dirty="0"/>
          </a:p>
        </p:txBody>
      </p:sp>
      <p:sp>
        <p:nvSpPr>
          <p:cNvPr id="69" name="Rectangle 68"/>
          <p:cNvSpPr/>
          <p:nvPr/>
        </p:nvSpPr>
        <p:spPr>
          <a:xfrm>
            <a:off x="7860078" y="4213332"/>
            <a:ext cx="900184" cy="989043"/>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000" dirty="0">
                <a:solidFill>
                  <a:schemeClr val="tx2"/>
                </a:solidFill>
              </a:rPr>
              <a:t>Formal </a:t>
            </a:r>
            <a:r>
              <a:rPr lang="en-GB" sz="1000">
                <a:solidFill>
                  <a:schemeClr val="tx2"/>
                </a:solidFill>
              </a:rPr>
              <a:t>economic unit</a:t>
            </a:r>
            <a:endParaRPr lang="en-GB" sz="1000" dirty="0">
              <a:solidFill>
                <a:schemeClr val="tx2"/>
              </a:solidFill>
            </a:endParaRPr>
          </a:p>
          <a:p>
            <a:pPr algn="ctr"/>
            <a:endParaRPr lang="en-GB" sz="1000" dirty="0">
              <a:solidFill>
                <a:schemeClr val="tx2"/>
              </a:solidFill>
            </a:endParaRPr>
          </a:p>
          <a:p>
            <a:pPr algn="ctr"/>
            <a:r>
              <a:rPr lang="en-GB" sz="1000" dirty="0">
                <a:solidFill>
                  <a:schemeClr val="tx2"/>
                </a:solidFill>
              </a:rPr>
              <a:t>Formal sector</a:t>
            </a:r>
          </a:p>
          <a:p>
            <a:pPr algn="ctr"/>
            <a:endParaRPr lang="en-GB" sz="1400" dirty="0"/>
          </a:p>
        </p:txBody>
      </p:sp>
      <p:cxnSp>
        <p:nvCxnSpPr>
          <p:cNvPr id="75" name="Straight Arrow Connector 74"/>
          <p:cNvCxnSpPr/>
          <p:nvPr/>
        </p:nvCxnSpPr>
        <p:spPr>
          <a:xfrm>
            <a:off x="7104112" y="3688281"/>
            <a:ext cx="0" cy="53346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3" name="Left Brace 112"/>
          <p:cNvSpPr/>
          <p:nvPr/>
        </p:nvSpPr>
        <p:spPr>
          <a:xfrm rot="16200000">
            <a:off x="8049250" y="3202802"/>
            <a:ext cx="261718" cy="1232082"/>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sp>
        <p:nvSpPr>
          <p:cNvPr id="115" name="Left Brace 114"/>
          <p:cNvSpPr/>
          <p:nvPr/>
        </p:nvSpPr>
        <p:spPr>
          <a:xfrm rot="5400000">
            <a:off x="8582538" y="3454415"/>
            <a:ext cx="261718" cy="1232082"/>
          </a:xfrm>
          <a:prstGeom prst="leftBrace">
            <a:avLst>
              <a:gd name="adj1" fmla="val 8333"/>
              <a:gd name="adj2" fmla="val 93293"/>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cxnSp>
        <p:nvCxnSpPr>
          <p:cNvPr id="119" name="Straight Arrow Connector 118"/>
          <p:cNvCxnSpPr/>
          <p:nvPr/>
        </p:nvCxnSpPr>
        <p:spPr>
          <a:xfrm>
            <a:off x="5212798" y="3708555"/>
            <a:ext cx="0" cy="53346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30" name="Straight Connector 129"/>
          <p:cNvCxnSpPr>
            <a:stCxn id="57" idx="2"/>
            <a:endCxn id="57" idx="2"/>
          </p:cNvCxnSpPr>
          <p:nvPr/>
        </p:nvCxnSpPr>
        <p:spPr>
          <a:xfrm>
            <a:off x="8436261" y="3688282"/>
            <a:ext cx="0" cy="0"/>
          </a:xfrm>
          <a:prstGeom prst="line">
            <a:avLst/>
          </a:prstGeom>
        </p:spPr>
        <p:style>
          <a:lnRef idx="2">
            <a:schemeClr val="dk1"/>
          </a:lnRef>
          <a:fillRef idx="0">
            <a:schemeClr val="dk1"/>
          </a:fillRef>
          <a:effectRef idx="1">
            <a:schemeClr val="dk1"/>
          </a:effectRef>
          <a:fontRef idx="minor">
            <a:schemeClr val="tx1"/>
          </a:fontRef>
        </p:style>
      </p:cxnSp>
      <p:sp>
        <p:nvSpPr>
          <p:cNvPr id="134" name="TextBox 133"/>
          <p:cNvSpPr txBox="1"/>
          <p:nvPr/>
        </p:nvSpPr>
        <p:spPr bwMode="auto">
          <a:xfrm>
            <a:off x="9840416" y="2258748"/>
            <a:ext cx="1769625" cy="246221"/>
          </a:xfrm>
          <a:prstGeom prst="rect">
            <a:avLst/>
          </a:prstGeom>
          <a:noFill/>
          <a:ln w="9525">
            <a:noFill/>
            <a:miter lim="800000"/>
            <a:headEnd/>
            <a:tailEnd/>
          </a:ln>
          <a:effectLst/>
        </p:spPr>
        <p:txBody>
          <a:bodyPr wrap="square" rtlCol="0" anchor="ctr">
            <a:spAutoFit/>
          </a:bodyPr>
          <a:lstStyle/>
          <a:p>
            <a:pPr eaLnBrk="1" hangingPunct="1"/>
            <a:r>
              <a:rPr lang="en-GB" sz="1000" i="0" dirty="0">
                <a:cs typeface="Arial" charset="0"/>
              </a:rPr>
              <a:t>Dependent contractors</a:t>
            </a:r>
          </a:p>
        </p:txBody>
      </p:sp>
      <p:sp>
        <p:nvSpPr>
          <p:cNvPr id="137" name="Rectangle 136">
            <a:extLst>
              <a:ext uri="{FF2B5EF4-FFF2-40B4-BE49-F238E27FC236}">
                <a16:creationId xmlns:a16="http://schemas.microsoft.com/office/drawing/2014/main" id="{4D5E958D-B55F-4565-B51C-94438CAA2EA6}"/>
              </a:ext>
            </a:extLst>
          </p:cNvPr>
          <p:cNvSpPr/>
          <p:nvPr/>
        </p:nvSpPr>
        <p:spPr>
          <a:xfrm>
            <a:off x="5530080" y="5577478"/>
            <a:ext cx="4586861" cy="846206"/>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solidFill>
                  <a:schemeClr val="tx1"/>
                </a:solidFill>
              </a:rPr>
              <a:t>For dependent workers additional questions are needed</a:t>
            </a:r>
          </a:p>
        </p:txBody>
      </p:sp>
      <p:sp>
        <p:nvSpPr>
          <p:cNvPr id="37" name="Rectangle 36">
            <a:extLst>
              <a:ext uri="{FF2B5EF4-FFF2-40B4-BE49-F238E27FC236}">
                <a16:creationId xmlns:a16="http://schemas.microsoft.com/office/drawing/2014/main" id="{CBDF42BD-FE27-4672-B33A-71B75E580ACC}"/>
              </a:ext>
            </a:extLst>
          </p:cNvPr>
          <p:cNvSpPr/>
          <p:nvPr/>
        </p:nvSpPr>
        <p:spPr>
          <a:xfrm>
            <a:off x="105166" y="5383872"/>
            <a:ext cx="4861214" cy="1333581"/>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solidFill>
                  <a:schemeClr val="tx1"/>
                </a:solidFill>
              </a:rPr>
              <a:t>For independent workers no further questions are needed.  </a:t>
            </a:r>
            <a:r>
              <a:rPr lang="en-GB" sz="1400" b="1" u="sng" dirty="0">
                <a:solidFill>
                  <a:schemeClr val="tx1"/>
                </a:solidFill>
              </a:rPr>
              <a:t>If an informal enterprise; then an informal job.</a:t>
            </a:r>
          </a:p>
          <a:p>
            <a:r>
              <a:rPr lang="en-GB" sz="1400" b="1" u="sng" dirty="0">
                <a:solidFill>
                  <a:schemeClr val="tx1"/>
                </a:solidFill>
              </a:rPr>
              <a:t>If a formal enterprise; then a formal job</a:t>
            </a:r>
          </a:p>
        </p:txBody>
      </p:sp>
      <p:sp>
        <p:nvSpPr>
          <p:cNvPr id="39" name="Rectangle 38">
            <a:extLst>
              <a:ext uri="{FF2B5EF4-FFF2-40B4-BE49-F238E27FC236}">
                <a16:creationId xmlns:a16="http://schemas.microsoft.com/office/drawing/2014/main" id="{73B71CC8-9D6E-4435-90DE-FBACFA11732C}"/>
              </a:ext>
            </a:extLst>
          </p:cNvPr>
          <p:cNvSpPr/>
          <p:nvPr/>
        </p:nvSpPr>
        <p:spPr>
          <a:xfrm>
            <a:off x="175617" y="2798790"/>
            <a:ext cx="1207783" cy="961764"/>
          </a:xfrm>
          <a:prstGeom prst="rect">
            <a:avLst/>
          </a:prstGeom>
          <a:solidFill>
            <a:schemeClr val="bg1">
              <a:lumMod val="75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dirty="0">
                <a:solidFill>
                  <a:schemeClr val="tx1"/>
                </a:solidFill>
              </a:rPr>
              <a:t>Household </a:t>
            </a:r>
          </a:p>
          <a:p>
            <a:pPr algn="ctr"/>
            <a:r>
              <a:rPr lang="en-GB" sz="1200" dirty="0">
                <a:solidFill>
                  <a:schemeClr val="tx1"/>
                </a:solidFill>
              </a:rPr>
              <a:t>Producing for own final use</a:t>
            </a:r>
          </a:p>
          <a:p>
            <a:pPr algn="ctr"/>
            <a:endParaRPr lang="en-GB" sz="1400" dirty="0"/>
          </a:p>
        </p:txBody>
      </p:sp>
      <p:cxnSp>
        <p:nvCxnSpPr>
          <p:cNvPr id="44" name="Straight Arrow Connector 43">
            <a:extLst>
              <a:ext uri="{FF2B5EF4-FFF2-40B4-BE49-F238E27FC236}">
                <a16:creationId xmlns:a16="http://schemas.microsoft.com/office/drawing/2014/main" id="{4140AF37-C9E0-435B-91D0-00759D24CA41}"/>
              </a:ext>
            </a:extLst>
          </p:cNvPr>
          <p:cNvCxnSpPr>
            <a:cxnSpLocks/>
            <a:endCxn id="39" idx="0"/>
          </p:cNvCxnSpPr>
          <p:nvPr/>
        </p:nvCxnSpPr>
        <p:spPr>
          <a:xfrm flipH="1">
            <a:off x="779509" y="2176076"/>
            <a:ext cx="687912" cy="622714"/>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47" name="Straight Arrow Connector 46">
            <a:extLst>
              <a:ext uri="{FF2B5EF4-FFF2-40B4-BE49-F238E27FC236}">
                <a16:creationId xmlns:a16="http://schemas.microsoft.com/office/drawing/2014/main" id="{8A6FB2A4-AC18-4B63-8C9C-9E68DFFF65B4}"/>
              </a:ext>
            </a:extLst>
          </p:cNvPr>
          <p:cNvCxnSpPr>
            <a:cxnSpLocks/>
          </p:cNvCxnSpPr>
          <p:nvPr/>
        </p:nvCxnSpPr>
        <p:spPr>
          <a:xfrm flipH="1">
            <a:off x="906570" y="3768528"/>
            <a:ext cx="1918" cy="553998"/>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52" name="Rectangle 51">
            <a:extLst>
              <a:ext uri="{FF2B5EF4-FFF2-40B4-BE49-F238E27FC236}">
                <a16:creationId xmlns:a16="http://schemas.microsoft.com/office/drawing/2014/main" id="{43520F4A-725F-48AD-8DDD-C377A33DAE4B}"/>
              </a:ext>
            </a:extLst>
          </p:cNvPr>
          <p:cNvSpPr/>
          <p:nvPr/>
        </p:nvSpPr>
        <p:spPr>
          <a:xfrm>
            <a:off x="85105" y="4348995"/>
            <a:ext cx="1207783" cy="961764"/>
          </a:xfrm>
          <a:prstGeom prst="rect">
            <a:avLst/>
          </a:prstGeom>
          <a:pattFill prst="dkDnDiag">
            <a:fgClr>
              <a:schemeClr val="bg2">
                <a:lumMod val="20000"/>
                <a:lumOff val="8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dirty="0">
                <a:solidFill>
                  <a:schemeClr val="tx1"/>
                </a:solidFill>
              </a:rPr>
              <a:t>Outside employment and hence outside IE</a:t>
            </a:r>
          </a:p>
          <a:p>
            <a:pPr algn="ctr"/>
            <a:endParaRPr lang="en-GB" sz="1400" dirty="0"/>
          </a:p>
        </p:txBody>
      </p:sp>
      <p:cxnSp>
        <p:nvCxnSpPr>
          <p:cNvPr id="12" name="Straight Arrow Connector 11">
            <a:extLst>
              <a:ext uri="{FF2B5EF4-FFF2-40B4-BE49-F238E27FC236}">
                <a16:creationId xmlns:a16="http://schemas.microsoft.com/office/drawing/2014/main" id="{48E7815E-5E47-9A0A-9A5A-5EC3060CED03}"/>
              </a:ext>
            </a:extLst>
          </p:cNvPr>
          <p:cNvCxnSpPr>
            <a:cxnSpLocks/>
          </p:cNvCxnSpPr>
          <p:nvPr/>
        </p:nvCxnSpPr>
        <p:spPr>
          <a:xfrm>
            <a:off x="5608532" y="3708555"/>
            <a:ext cx="266974" cy="48911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3" name="Rectangle 12">
            <a:extLst>
              <a:ext uri="{FF2B5EF4-FFF2-40B4-BE49-F238E27FC236}">
                <a16:creationId xmlns:a16="http://schemas.microsoft.com/office/drawing/2014/main" id="{34BEEA1A-B63D-5D51-F9F5-7724842EAABB}"/>
              </a:ext>
            </a:extLst>
          </p:cNvPr>
          <p:cNvSpPr/>
          <p:nvPr/>
        </p:nvSpPr>
        <p:spPr>
          <a:xfrm>
            <a:off x="5779280" y="2790388"/>
            <a:ext cx="936103" cy="904897"/>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000" dirty="0">
                <a:solidFill>
                  <a:schemeClr val="tx2"/>
                </a:solidFill>
              </a:rPr>
              <a:t>Formal job</a:t>
            </a:r>
          </a:p>
          <a:p>
            <a:pPr algn="ctr"/>
            <a:endParaRPr lang="fr-CH" sz="1000" dirty="0">
              <a:solidFill>
                <a:schemeClr val="tx2"/>
              </a:solidFill>
            </a:endParaRPr>
          </a:p>
          <a:p>
            <a:pPr algn="ctr"/>
            <a:r>
              <a:rPr lang="fr-CH" sz="1000" dirty="0">
                <a:solidFill>
                  <a:schemeClr val="tx2"/>
                </a:solidFill>
              </a:rPr>
              <a:t>FE</a:t>
            </a:r>
          </a:p>
        </p:txBody>
      </p:sp>
      <p:cxnSp>
        <p:nvCxnSpPr>
          <p:cNvPr id="14" name="Straight Arrow Connector 13">
            <a:extLst>
              <a:ext uri="{FF2B5EF4-FFF2-40B4-BE49-F238E27FC236}">
                <a16:creationId xmlns:a16="http://schemas.microsoft.com/office/drawing/2014/main" id="{E88D35B3-C0BF-ABCD-F309-4805E753F0EE}"/>
              </a:ext>
            </a:extLst>
          </p:cNvPr>
          <p:cNvCxnSpPr/>
          <p:nvPr/>
        </p:nvCxnSpPr>
        <p:spPr>
          <a:xfrm>
            <a:off x="6078703" y="2466674"/>
            <a:ext cx="0" cy="29509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6" name="Straight Arrow Connector 15">
            <a:extLst>
              <a:ext uri="{FF2B5EF4-FFF2-40B4-BE49-F238E27FC236}">
                <a16:creationId xmlns:a16="http://schemas.microsoft.com/office/drawing/2014/main" id="{1DF0F2FA-6529-35CD-D2F3-D59FCFDA317E}"/>
              </a:ext>
            </a:extLst>
          </p:cNvPr>
          <p:cNvCxnSpPr>
            <a:cxnSpLocks/>
          </p:cNvCxnSpPr>
          <p:nvPr/>
        </p:nvCxnSpPr>
        <p:spPr>
          <a:xfrm>
            <a:off x="6142326" y="3741755"/>
            <a:ext cx="0" cy="42998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8" name="Rectangle 17">
            <a:extLst>
              <a:ext uri="{FF2B5EF4-FFF2-40B4-BE49-F238E27FC236}">
                <a16:creationId xmlns:a16="http://schemas.microsoft.com/office/drawing/2014/main" id="{62BD17B5-C331-87A6-2FEE-643BC0BCB763}"/>
              </a:ext>
            </a:extLst>
          </p:cNvPr>
          <p:cNvSpPr/>
          <p:nvPr/>
        </p:nvSpPr>
        <p:spPr>
          <a:xfrm>
            <a:off x="10116941" y="2808859"/>
            <a:ext cx="954048" cy="892693"/>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CH" sz="1000" dirty="0">
                <a:solidFill>
                  <a:schemeClr val="tx1"/>
                </a:solidFill>
              </a:rPr>
              <a:t>Informal jobs</a:t>
            </a:r>
          </a:p>
          <a:p>
            <a:pPr algn="ctr"/>
            <a:endParaRPr lang="fr-CH" sz="1000" dirty="0">
              <a:solidFill>
                <a:schemeClr val="tx1"/>
              </a:solidFill>
            </a:endParaRPr>
          </a:p>
          <a:p>
            <a:pPr algn="ctr"/>
            <a:r>
              <a:rPr lang="fr-CH" sz="1000" dirty="0">
                <a:solidFill>
                  <a:schemeClr val="tx1"/>
                </a:solidFill>
              </a:rPr>
              <a:t>IE</a:t>
            </a:r>
          </a:p>
        </p:txBody>
      </p:sp>
      <p:sp>
        <p:nvSpPr>
          <p:cNvPr id="19" name="Rectangle 18">
            <a:extLst>
              <a:ext uri="{FF2B5EF4-FFF2-40B4-BE49-F238E27FC236}">
                <a16:creationId xmlns:a16="http://schemas.microsoft.com/office/drawing/2014/main" id="{A8F96141-53E2-ED98-E4C0-A311EBFB7038}"/>
              </a:ext>
            </a:extLst>
          </p:cNvPr>
          <p:cNvSpPr/>
          <p:nvPr/>
        </p:nvSpPr>
        <p:spPr>
          <a:xfrm>
            <a:off x="9920436" y="4246810"/>
            <a:ext cx="1033343" cy="961764"/>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000" dirty="0">
                <a:solidFill>
                  <a:schemeClr val="tx1"/>
                </a:solidFill>
              </a:rPr>
              <a:t>Informal enterprise</a:t>
            </a:r>
          </a:p>
          <a:p>
            <a:pPr algn="ctr"/>
            <a:r>
              <a:rPr lang="en-GB" sz="1000" dirty="0">
                <a:solidFill>
                  <a:schemeClr val="tx1"/>
                </a:solidFill>
              </a:rPr>
              <a:t>And not registered</a:t>
            </a:r>
          </a:p>
          <a:p>
            <a:pPr algn="ctr"/>
            <a:endParaRPr lang="en-GB" sz="1000" dirty="0">
              <a:solidFill>
                <a:schemeClr val="tx1"/>
              </a:solidFill>
            </a:endParaRPr>
          </a:p>
          <a:p>
            <a:pPr algn="ctr"/>
            <a:r>
              <a:rPr lang="en-GB" sz="1000" dirty="0">
                <a:solidFill>
                  <a:schemeClr val="tx1"/>
                </a:solidFill>
              </a:rPr>
              <a:t>Informal sector</a:t>
            </a:r>
          </a:p>
          <a:p>
            <a:pPr algn="ctr"/>
            <a:endParaRPr lang="en-GB" sz="1400" dirty="0"/>
          </a:p>
        </p:txBody>
      </p:sp>
      <p:sp>
        <p:nvSpPr>
          <p:cNvPr id="20" name="Rectangle 19">
            <a:extLst>
              <a:ext uri="{FF2B5EF4-FFF2-40B4-BE49-F238E27FC236}">
                <a16:creationId xmlns:a16="http://schemas.microsoft.com/office/drawing/2014/main" id="{EFC3D265-5DA4-C7B7-80DF-B1AE39B37232}"/>
              </a:ext>
            </a:extLst>
          </p:cNvPr>
          <p:cNvSpPr/>
          <p:nvPr/>
        </p:nvSpPr>
        <p:spPr>
          <a:xfrm>
            <a:off x="11070991" y="4255287"/>
            <a:ext cx="900184" cy="96176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000" dirty="0">
                <a:solidFill>
                  <a:schemeClr val="tx2"/>
                </a:solidFill>
              </a:rPr>
              <a:t>Formal enterprise or registered</a:t>
            </a:r>
          </a:p>
          <a:p>
            <a:pPr algn="ctr"/>
            <a:endParaRPr lang="en-GB" sz="1000" dirty="0">
              <a:solidFill>
                <a:schemeClr val="tx2"/>
              </a:solidFill>
            </a:endParaRPr>
          </a:p>
          <a:p>
            <a:pPr algn="ctr"/>
            <a:r>
              <a:rPr lang="en-GB" sz="1000" dirty="0">
                <a:solidFill>
                  <a:schemeClr val="tx2"/>
                </a:solidFill>
              </a:rPr>
              <a:t>Formal sector</a:t>
            </a:r>
          </a:p>
          <a:p>
            <a:pPr algn="ctr"/>
            <a:endParaRPr lang="en-GB" sz="1400" dirty="0"/>
          </a:p>
        </p:txBody>
      </p:sp>
      <p:cxnSp>
        <p:nvCxnSpPr>
          <p:cNvPr id="21" name="Straight Arrow Connector 20">
            <a:extLst>
              <a:ext uri="{FF2B5EF4-FFF2-40B4-BE49-F238E27FC236}">
                <a16:creationId xmlns:a16="http://schemas.microsoft.com/office/drawing/2014/main" id="{51BF3034-45D7-7045-F0C6-32AE2DD37263}"/>
              </a:ext>
            </a:extLst>
          </p:cNvPr>
          <p:cNvCxnSpPr/>
          <p:nvPr/>
        </p:nvCxnSpPr>
        <p:spPr>
          <a:xfrm>
            <a:off x="10558045" y="3721825"/>
            <a:ext cx="0" cy="53346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840AB52-46C2-498D-A3D6-7B7216FA6C04}"/>
              </a:ext>
            </a:extLst>
          </p:cNvPr>
          <p:cNvCxnSpPr>
            <a:cxnSpLocks/>
          </p:cNvCxnSpPr>
          <p:nvPr/>
        </p:nvCxnSpPr>
        <p:spPr>
          <a:xfrm>
            <a:off x="10953779" y="3721825"/>
            <a:ext cx="242757" cy="46318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4" name="Rectangle 23">
            <a:extLst>
              <a:ext uri="{FF2B5EF4-FFF2-40B4-BE49-F238E27FC236}">
                <a16:creationId xmlns:a16="http://schemas.microsoft.com/office/drawing/2014/main" id="{26E2ED73-1943-39D6-0F2B-B874B80DAD04}"/>
              </a:ext>
            </a:extLst>
          </p:cNvPr>
          <p:cNvSpPr/>
          <p:nvPr/>
        </p:nvSpPr>
        <p:spPr>
          <a:xfrm>
            <a:off x="11124527" y="2803658"/>
            <a:ext cx="936103" cy="904897"/>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000" dirty="0">
                <a:solidFill>
                  <a:schemeClr val="tx2"/>
                </a:solidFill>
              </a:rPr>
              <a:t>Formal job</a:t>
            </a:r>
          </a:p>
          <a:p>
            <a:pPr algn="ctr"/>
            <a:endParaRPr lang="fr-CH" sz="1000" dirty="0">
              <a:solidFill>
                <a:schemeClr val="tx2"/>
              </a:solidFill>
            </a:endParaRPr>
          </a:p>
          <a:p>
            <a:pPr algn="ctr"/>
            <a:r>
              <a:rPr lang="fr-CH" sz="1000" dirty="0">
                <a:solidFill>
                  <a:schemeClr val="tx2"/>
                </a:solidFill>
              </a:rPr>
              <a:t>FE</a:t>
            </a:r>
          </a:p>
        </p:txBody>
      </p:sp>
      <p:cxnSp>
        <p:nvCxnSpPr>
          <p:cNvPr id="25" name="Straight Arrow Connector 24">
            <a:extLst>
              <a:ext uri="{FF2B5EF4-FFF2-40B4-BE49-F238E27FC236}">
                <a16:creationId xmlns:a16="http://schemas.microsoft.com/office/drawing/2014/main" id="{DFBCECF1-FB99-0341-B18D-1256A00CE470}"/>
              </a:ext>
            </a:extLst>
          </p:cNvPr>
          <p:cNvCxnSpPr>
            <a:cxnSpLocks/>
          </p:cNvCxnSpPr>
          <p:nvPr/>
        </p:nvCxnSpPr>
        <p:spPr>
          <a:xfrm>
            <a:off x="11487573" y="3755025"/>
            <a:ext cx="0" cy="42998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 name="Rectangle 2">
            <a:extLst>
              <a:ext uri="{FF2B5EF4-FFF2-40B4-BE49-F238E27FC236}">
                <a16:creationId xmlns:a16="http://schemas.microsoft.com/office/drawing/2014/main" id="{3D98B315-8BBA-58AA-AE08-6F2F045A4785}"/>
              </a:ext>
            </a:extLst>
          </p:cNvPr>
          <p:cNvSpPr/>
          <p:nvPr/>
        </p:nvSpPr>
        <p:spPr>
          <a:xfrm>
            <a:off x="8184233" y="3708556"/>
            <a:ext cx="717658" cy="1534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Arrow Connector 9">
            <a:extLst>
              <a:ext uri="{FF2B5EF4-FFF2-40B4-BE49-F238E27FC236}">
                <a16:creationId xmlns:a16="http://schemas.microsoft.com/office/drawing/2014/main" id="{4AD88577-E1F6-DDE9-5A66-0AA68F5565C4}"/>
              </a:ext>
            </a:extLst>
          </p:cNvPr>
          <p:cNvCxnSpPr/>
          <p:nvPr/>
        </p:nvCxnSpPr>
        <p:spPr>
          <a:xfrm>
            <a:off x="10512677" y="2481341"/>
            <a:ext cx="0" cy="29509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6CC19A71-2132-F0E5-A3A6-445FB6481CEC}"/>
              </a:ext>
            </a:extLst>
          </p:cNvPr>
          <p:cNvCxnSpPr/>
          <p:nvPr/>
        </p:nvCxnSpPr>
        <p:spPr>
          <a:xfrm>
            <a:off x="11196536" y="2452007"/>
            <a:ext cx="0" cy="29509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55940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1000"/>
                                        <p:tgtEl>
                                          <p:spTgt spid="46"/>
                                        </p:tgtEl>
                                      </p:cBhvr>
                                    </p:animEffect>
                                    <p:anim calcmode="lin" valueType="num">
                                      <p:cBhvr>
                                        <p:cTn id="18" dur="1000" fill="hold"/>
                                        <p:tgtEl>
                                          <p:spTgt spid="46"/>
                                        </p:tgtEl>
                                        <p:attrNameLst>
                                          <p:attrName>ppt_x</p:attrName>
                                        </p:attrNameLst>
                                      </p:cBhvr>
                                      <p:tavLst>
                                        <p:tav tm="0">
                                          <p:val>
                                            <p:strVal val="#ppt_x"/>
                                          </p:val>
                                        </p:tav>
                                        <p:tav tm="100000">
                                          <p:val>
                                            <p:strVal val="#ppt_x"/>
                                          </p:val>
                                        </p:tav>
                                      </p:tavLst>
                                    </p:anim>
                                    <p:anim calcmode="lin" valueType="num">
                                      <p:cBhvr>
                                        <p:cTn id="19" dur="1000" fill="hold"/>
                                        <p:tgtEl>
                                          <p:spTgt spid="46"/>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54"/>
                                        </p:tgtEl>
                                        <p:attrNameLst>
                                          <p:attrName>style.visibility</p:attrName>
                                        </p:attrNameLst>
                                      </p:cBhvr>
                                      <p:to>
                                        <p:strVal val="visible"/>
                                      </p:to>
                                    </p:set>
                                    <p:animEffect transition="in" filter="fade">
                                      <p:cBhvr>
                                        <p:cTn id="22" dur="1000"/>
                                        <p:tgtEl>
                                          <p:spTgt spid="54"/>
                                        </p:tgtEl>
                                      </p:cBhvr>
                                    </p:animEffect>
                                    <p:anim calcmode="lin" valueType="num">
                                      <p:cBhvr>
                                        <p:cTn id="23" dur="1000" fill="hold"/>
                                        <p:tgtEl>
                                          <p:spTgt spid="54"/>
                                        </p:tgtEl>
                                        <p:attrNameLst>
                                          <p:attrName>ppt_x</p:attrName>
                                        </p:attrNameLst>
                                      </p:cBhvr>
                                      <p:tavLst>
                                        <p:tav tm="0">
                                          <p:val>
                                            <p:strVal val="#ppt_x"/>
                                          </p:val>
                                        </p:tav>
                                        <p:tav tm="100000">
                                          <p:val>
                                            <p:strVal val="#ppt_x"/>
                                          </p:val>
                                        </p:tav>
                                      </p:tavLst>
                                    </p:anim>
                                    <p:anim calcmode="lin" valueType="num">
                                      <p:cBhvr>
                                        <p:cTn id="24" dur="1000" fill="hold"/>
                                        <p:tgtEl>
                                          <p:spTgt spid="5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34"/>
                                        </p:tgtEl>
                                        <p:attrNameLst>
                                          <p:attrName>style.visibility</p:attrName>
                                        </p:attrNameLst>
                                      </p:cBhvr>
                                      <p:to>
                                        <p:strVal val="visible"/>
                                      </p:to>
                                    </p:set>
                                    <p:animEffect transition="in" filter="fade">
                                      <p:cBhvr>
                                        <p:cTn id="27" dur="1000"/>
                                        <p:tgtEl>
                                          <p:spTgt spid="134"/>
                                        </p:tgtEl>
                                      </p:cBhvr>
                                    </p:animEffect>
                                    <p:anim calcmode="lin" valueType="num">
                                      <p:cBhvr>
                                        <p:cTn id="28" dur="1000" fill="hold"/>
                                        <p:tgtEl>
                                          <p:spTgt spid="134"/>
                                        </p:tgtEl>
                                        <p:attrNameLst>
                                          <p:attrName>ppt_x</p:attrName>
                                        </p:attrNameLst>
                                      </p:cBhvr>
                                      <p:tavLst>
                                        <p:tav tm="0">
                                          <p:val>
                                            <p:strVal val="#ppt_x"/>
                                          </p:val>
                                        </p:tav>
                                        <p:tav tm="100000">
                                          <p:val>
                                            <p:strVal val="#ppt_x"/>
                                          </p:val>
                                        </p:tav>
                                      </p:tavLst>
                                    </p:anim>
                                    <p:anim calcmode="lin" valueType="num">
                                      <p:cBhvr>
                                        <p:cTn id="29" dur="1000" fill="hold"/>
                                        <p:tgtEl>
                                          <p:spTgt spid="13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anim calcmode="lin" valueType="num">
                                      <p:cBhvr>
                                        <p:cTn id="35" dur="1000" fill="hold"/>
                                        <p:tgtEl>
                                          <p:spTgt spid="23"/>
                                        </p:tgtEl>
                                        <p:attrNameLst>
                                          <p:attrName>ppt_x</p:attrName>
                                        </p:attrNameLst>
                                      </p:cBhvr>
                                      <p:tavLst>
                                        <p:tav tm="0">
                                          <p:val>
                                            <p:strVal val="#ppt_x"/>
                                          </p:val>
                                        </p:tav>
                                        <p:tav tm="100000">
                                          <p:val>
                                            <p:strVal val="#ppt_x"/>
                                          </p:val>
                                        </p:tav>
                                      </p:tavLst>
                                    </p:anim>
                                    <p:anim calcmode="lin" valueType="num">
                                      <p:cBhvr>
                                        <p:cTn id="36" dur="1000" fill="hold"/>
                                        <p:tgtEl>
                                          <p:spTgt spid="23"/>
                                        </p:tgtEl>
                                        <p:attrNameLst>
                                          <p:attrName>ppt_y</p:attrName>
                                        </p:attrNameLst>
                                      </p:cBhvr>
                                      <p:tavLst>
                                        <p:tav tm="0">
                                          <p:val>
                                            <p:strVal val="#ppt_y-.1"/>
                                          </p:val>
                                        </p:tav>
                                        <p:tav tm="100000">
                                          <p:val>
                                            <p:strVal val="#ppt_y"/>
                                          </p:val>
                                        </p:tav>
                                      </p:tavLst>
                                    </p:anim>
                                  </p:childTnLst>
                                </p:cTn>
                              </p:par>
                            </p:childTnLst>
                          </p:cTn>
                        </p:par>
                        <p:par>
                          <p:cTn id="37" fill="hold">
                            <p:stCondLst>
                              <p:cond delay="1000"/>
                            </p:stCondLst>
                            <p:childTnLst>
                              <p:par>
                                <p:cTn id="38" presetID="47" presetClass="entr" presetSubtype="0" fill="hold" grpId="0" nodeType="after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1000"/>
                                        <p:tgtEl>
                                          <p:spTgt spid="5"/>
                                        </p:tgtEl>
                                      </p:cBhvr>
                                    </p:animEffect>
                                    <p:anim calcmode="lin" valueType="num">
                                      <p:cBhvr>
                                        <p:cTn id="41" dur="1000" fill="hold"/>
                                        <p:tgtEl>
                                          <p:spTgt spid="5"/>
                                        </p:tgtEl>
                                        <p:attrNameLst>
                                          <p:attrName>ppt_x</p:attrName>
                                        </p:attrNameLst>
                                      </p:cBhvr>
                                      <p:tavLst>
                                        <p:tav tm="0">
                                          <p:val>
                                            <p:strVal val="#ppt_x"/>
                                          </p:val>
                                        </p:tav>
                                        <p:tav tm="100000">
                                          <p:val>
                                            <p:strVal val="#ppt_x"/>
                                          </p:val>
                                        </p:tav>
                                      </p:tavLst>
                                    </p:anim>
                                    <p:anim calcmode="lin" valueType="num">
                                      <p:cBhvr>
                                        <p:cTn id="42" dur="1000" fill="hold"/>
                                        <p:tgtEl>
                                          <p:spTgt spid="5"/>
                                        </p:tgtEl>
                                        <p:attrNameLst>
                                          <p:attrName>ppt_y</p:attrName>
                                        </p:attrNameLst>
                                      </p:cBhvr>
                                      <p:tavLst>
                                        <p:tav tm="0">
                                          <p:val>
                                            <p:strVal val="#ppt_y-.1"/>
                                          </p:val>
                                        </p:tav>
                                        <p:tav tm="100000">
                                          <p:val>
                                            <p:strVal val="#ppt_y"/>
                                          </p:val>
                                        </p:tav>
                                      </p:tavLst>
                                    </p:anim>
                                  </p:childTnLst>
                                </p:cTn>
                              </p:par>
                            </p:childTnLst>
                          </p:cTn>
                        </p:par>
                        <p:par>
                          <p:cTn id="43" fill="hold">
                            <p:stCondLst>
                              <p:cond delay="2000"/>
                            </p:stCondLst>
                            <p:childTnLst>
                              <p:par>
                                <p:cTn id="44" presetID="47" presetClass="entr" presetSubtype="0" fill="hold" nodeType="after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fade">
                                      <p:cBhvr>
                                        <p:cTn id="46" dur="1000"/>
                                        <p:tgtEl>
                                          <p:spTgt spid="40"/>
                                        </p:tgtEl>
                                      </p:cBhvr>
                                    </p:animEffect>
                                    <p:anim calcmode="lin" valueType="num">
                                      <p:cBhvr>
                                        <p:cTn id="47" dur="1000" fill="hold"/>
                                        <p:tgtEl>
                                          <p:spTgt spid="40"/>
                                        </p:tgtEl>
                                        <p:attrNameLst>
                                          <p:attrName>ppt_x</p:attrName>
                                        </p:attrNameLst>
                                      </p:cBhvr>
                                      <p:tavLst>
                                        <p:tav tm="0">
                                          <p:val>
                                            <p:strVal val="#ppt_x"/>
                                          </p:val>
                                        </p:tav>
                                        <p:tav tm="100000">
                                          <p:val>
                                            <p:strVal val="#ppt_x"/>
                                          </p:val>
                                        </p:tav>
                                      </p:tavLst>
                                    </p:anim>
                                    <p:anim calcmode="lin" valueType="num">
                                      <p:cBhvr>
                                        <p:cTn id="48" dur="1000" fill="hold"/>
                                        <p:tgtEl>
                                          <p:spTgt spid="40"/>
                                        </p:tgtEl>
                                        <p:attrNameLst>
                                          <p:attrName>ppt_y</p:attrName>
                                        </p:attrNameLst>
                                      </p:cBhvr>
                                      <p:tavLst>
                                        <p:tav tm="0">
                                          <p:val>
                                            <p:strVal val="#ppt_y-.1"/>
                                          </p:val>
                                        </p:tav>
                                        <p:tav tm="100000">
                                          <p:val>
                                            <p:strVal val="#ppt_y"/>
                                          </p:val>
                                        </p:tav>
                                      </p:tavLst>
                                    </p:anim>
                                  </p:childTnLst>
                                </p:cTn>
                              </p:par>
                            </p:childTnLst>
                          </p:cTn>
                        </p:par>
                        <p:par>
                          <p:cTn id="49" fill="hold">
                            <p:stCondLst>
                              <p:cond delay="3000"/>
                            </p:stCondLst>
                            <p:childTnLst>
                              <p:par>
                                <p:cTn id="50" presetID="47" presetClass="entr" presetSubtype="0" fill="hold" grpId="0" nodeType="after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fade">
                                      <p:cBhvr>
                                        <p:cTn id="52" dur="1000"/>
                                        <p:tgtEl>
                                          <p:spTgt spid="6"/>
                                        </p:tgtEl>
                                      </p:cBhvr>
                                    </p:animEffect>
                                    <p:anim calcmode="lin" valueType="num">
                                      <p:cBhvr>
                                        <p:cTn id="53" dur="1000" fill="hold"/>
                                        <p:tgtEl>
                                          <p:spTgt spid="6"/>
                                        </p:tgtEl>
                                        <p:attrNameLst>
                                          <p:attrName>ppt_x</p:attrName>
                                        </p:attrNameLst>
                                      </p:cBhvr>
                                      <p:tavLst>
                                        <p:tav tm="0">
                                          <p:val>
                                            <p:strVal val="#ppt_x"/>
                                          </p:val>
                                        </p:tav>
                                        <p:tav tm="100000">
                                          <p:val>
                                            <p:strVal val="#ppt_x"/>
                                          </p:val>
                                        </p:tav>
                                      </p:tavLst>
                                    </p:anim>
                                    <p:anim calcmode="lin" valueType="num">
                                      <p:cBhvr>
                                        <p:cTn id="54" dur="1000" fill="hold"/>
                                        <p:tgtEl>
                                          <p:spTgt spid="6"/>
                                        </p:tgtEl>
                                        <p:attrNameLst>
                                          <p:attrName>ppt_y</p:attrName>
                                        </p:attrNameLst>
                                      </p:cBhvr>
                                      <p:tavLst>
                                        <p:tav tm="0">
                                          <p:val>
                                            <p:strVal val="#ppt_y-.1"/>
                                          </p:val>
                                        </p:tav>
                                        <p:tav tm="100000">
                                          <p:val>
                                            <p:strVal val="#ppt_y"/>
                                          </p:val>
                                        </p:tav>
                                      </p:tavLst>
                                    </p:anim>
                                  </p:childTnLst>
                                </p:cTn>
                              </p:par>
                            </p:childTnLst>
                          </p:cTn>
                        </p:par>
                        <p:par>
                          <p:cTn id="55" fill="hold">
                            <p:stCondLst>
                              <p:cond delay="4000"/>
                            </p:stCondLst>
                            <p:childTnLst>
                              <p:par>
                                <p:cTn id="56" presetID="47" presetClass="entr" presetSubtype="0" fill="hold" nodeType="after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fade">
                                      <p:cBhvr>
                                        <p:cTn id="58" dur="1000"/>
                                        <p:tgtEl>
                                          <p:spTgt spid="42"/>
                                        </p:tgtEl>
                                      </p:cBhvr>
                                    </p:animEffect>
                                    <p:anim calcmode="lin" valueType="num">
                                      <p:cBhvr>
                                        <p:cTn id="59" dur="1000" fill="hold"/>
                                        <p:tgtEl>
                                          <p:spTgt spid="42"/>
                                        </p:tgtEl>
                                        <p:attrNameLst>
                                          <p:attrName>ppt_x</p:attrName>
                                        </p:attrNameLst>
                                      </p:cBhvr>
                                      <p:tavLst>
                                        <p:tav tm="0">
                                          <p:val>
                                            <p:strVal val="#ppt_x"/>
                                          </p:val>
                                        </p:tav>
                                        <p:tav tm="100000">
                                          <p:val>
                                            <p:strVal val="#ppt_x"/>
                                          </p:val>
                                        </p:tav>
                                      </p:tavLst>
                                    </p:anim>
                                    <p:anim calcmode="lin" valueType="num">
                                      <p:cBhvr>
                                        <p:cTn id="60" dur="1000" fill="hold"/>
                                        <p:tgtEl>
                                          <p:spTgt spid="42"/>
                                        </p:tgtEl>
                                        <p:attrNameLst>
                                          <p:attrName>ppt_y</p:attrName>
                                        </p:attrNameLst>
                                      </p:cBhvr>
                                      <p:tavLst>
                                        <p:tav tm="0">
                                          <p:val>
                                            <p:strVal val="#ppt_y-.1"/>
                                          </p:val>
                                        </p:tav>
                                        <p:tav tm="100000">
                                          <p:val>
                                            <p:strVal val="#ppt_y"/>
                                          </p:val>
                                        </p:tav>
                                      </p:tavLst>
                                    </p:anim>
                                  </p:childTnLst>
                                </p:cTn>
                              </p:par>
                            </p:childTnLst>
                          </p:cTn>
                        </p:par>
                        <p:par>
                          <p:cTn id="61" fill="hold">
                            <p:stCondLst>
                              <p:cond delay="5000"/>
                            </p:stCondLst>
                            <p:childTnLst>
                              <p:par>
                                <p:cTn id="62" presetID="47" presetClass="entr" presetSubtype="0" fill="hold" grpId="0" nodeType="after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fade">
                                      <p:cBhvr>
                                        <p:cTn id="64" dur="1000"/>
                                        <p:tgtEl>
                                          <p:spTgt spid="7"/>
                                        </p:tgtEl>
                                      </p:cBhvr>
                                    </p:animEffect>
                                    <p:anim calcmode="lin" valueType="num">
                                      <p:cBhvr>
                                        <p:cTn id="65" dur="1000" fill="hold"/>
                                        <p:tgtEl>
                                          <p:spTgt spid="7"/>
                                        </p:tgtEl>
                                        <p:attrNameLst>
                                          <p:attrName>ppt_x</p:attrName>
                                        </p:attrNameLst>
                                      </p:cBhvr>
                                      <p:tavLst>
                                        <p:tav tm="0">
                                          <p:val>
                                            <p:strVal val="#ppt_x"/>
                                          </p:val>
                                        </p:tav>
                                        <p:tav tm="100000">
                                          <p:val>
                                            <p:strVal val="#ppt_x"/>
                                          </p:val>
                                        </p:tav>
                                      </p:tavLst>
                                    </p:anim>
                                    <p:anim calcmode="lin" valueType="num">
                                      <p:cBhvr>
                                        <p:cTn id="66" dur="1000" fill="hold"/>
                                        <p:tgtEl>
                                          <p:spTgt spid="7"/>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47" presetClass="entr" presetSubtype="0" fill="hold" nodeType="afterEffect">
                                  <p:stCondLst>
                                    <p:cond delay="0"/>
                                  </p:stCondLst>
                                  <p:childTnLst>
                                    <p:set>
                                      <p:cBhvr>
                                        <p:cTn id="69" dur="1" fill="hold">
                                          <p:stCondLst>
                                            <p:cond delay="0"/>
                                          </p:stCondLst>
                                        </p:cTn>
                                        <p:tgtEl>
                                          <p:spTgt spid="43"/>
                                        </p:tgtEl>
                                        <p:attrNameLst>
                                          <p:attrName>style.visibility</p:attrName>
                                        </p:attrNameLst>
                                      </p:cBhvr>
                                      <p:to>
                                        <p:strVal val="visible"/>
                                      </p:to>
                                    </p:set>
                                    <p:animEffect transition="in" filter="fade">
                                      <p:cBhvr>
                                        <p:cTn id="70" dur="1000"/>
                                        <p:tgtEl>
                                          <p:spTgt spid="43"/>
                                        </p:tgtEl>
                                      </p:cBhvr>
                                    </p:animEffect>
                                    <p:anim calcmode="lin" valueType="num">
                                      <p:cBhvr>
                                        <p:cTn id="71" dur="1000" fill="hold"/>
                                        <p:tgtEl>
                                          <p:spTgt spid="43"/>
                                        </p:tgtEl>
                                        <p:attrNameLst>
                                          <p:attrName>ppt_x</p:attrName>
                                        </p:attrNameLst>
                                      </p:cBhvr>
                                      <p:tavLst>
                                        <p:tav tm="0">
                                          <p:val>
                                            <p:strVal val="#ppt_x"/>
                                          </p:val>
                                        </p:tav>
                                        <p:tav tm="100000">
                                          <p:val>
                                            <p:strVal val="#ppt_x"/>
                                          </p:val>
                                        </p:tav>
                                      </p:tavLst>
                                    </p:anim>
                                    <p:anim calcmode="lin" valueType="num">
                                      <p:cBhvr>
                                        <p:cTn id="72" dur="1000" fill="hold"/>
                                        <p:tgtEl>
                                          <p:spTgt spid="43"/>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47" presetClass="entr" presetSubtype="0" fill="hold" grpId="0" nodeType="afterEffect">
                                  <p:stCondLst>
                                    <p:cond delay="0"/>
                                  </p:stCondLst>
                                  <p:childTnLst>
                                    <p:set>
                                      <p:cBhvr>
                                        <p:cTn id="75" dur="1" fill="hold">
                                          <p:stCondLst>
                                            <p:cond delay="0"/>
                                          </p:stCondLst>
                                        </p:cTn>
                                        <p:tgtEl>
                                          <p:spTgt spid="8"/>
                                        </p:tgtEl>
                                        <p:attrNameLst>
                                          <p:attrName>style.visibility</p:attrName>
                                        </p:attrNameLst>
                                      </p:cBhvr>
                                      <p:to>
                                        <p:strVal val="visible"/>
                                      </p:to>
                                    </p:set>
                                    <p:animEffect transition="in" filter="fade">
                                      <p:cBhvr>
                                        <p:cTn id="76" dur="1000"/>
                                        <p:tgtEl>
                                          <p:spTgt spid="8"/>
                                        </p:tgtEl>
                                      </p:cBhvr>
                                    </p:animEffect>
                                    <p:anim calcmode="lin" valueType="num">
                                      <p:cBhvr>
                                        <p:cTn id="77" dur="1000" fill="hold"/>
                                        <p:tgtEl>
                                          <p:spTgt spid="8"/>
                                        </p:tgtEl>
                                        <p:attrNameLst>
                                          <p:attrName>ppt_x</p:attrName>
                                        </p:attrNameLst>
                                      </p:cBhvr>
                                      <p:tavLst>
                                        <p:tav tm="0">
                                          <p:val>
                                            <p:strVal val="#ppt_x"/>
                                          </p:val>
                                        </p:tav>
                                        <p:tav tm="100000">
                                          <p:val>
                                            <p:strVal val="#ppt_x"/>
                                          </p:val>
                                        </p:tav>
                                      </p:tavLst>
                                    </p:anim>
                                    <p:anim calcmode="lin" valueType="num">
                                      <p:cBhvr>
                                        <p:cTn id="78" dur="1000" fill="hold"/>
                                        <p:tgtEl>
                                          <p:spTgt spid="8"/>
                                        </p:tgtEl>
                                        <p:attrNameLst>
                                          <p:attrName>ppt_y</p:attrName>
                                        </p:attrNameLst>
                                      </p:cBhvr>
                                      <p:tavLst>
                                        <p:tav tm="0">
                                          <p:val>
                                            <p:strVal val="#ppt_y-.1"/>
                                          </p:val>
                                        </p:tav>
                                        <p:tav tm="100000">
                                          <p:val>
                                            <p:strVal val="#ppt_y"/>
                                          </p:val>
                                        </p:tav>
                                      </p:tavLst>
                                    </p:anim>
                                  </p:childTnLst>
                                </p:cTn>
                              </p:par>
                            </p:childTnLst>
                          </p:cTn>
                        </p:par>
                        <p:par>
                          <p:cTn id="79" fill="hold">
                            <p:stCondLst>
                              <p:cond delay="8000"/>
                            </p:stCondLst>
                            <p:childTnLst>
                              <p:par>
                                <p:cTn id="80" presetID="47" presetClass="entr" presetSubtype="0" fill="hold" nodeType="afterEffect">
                                  <p:stCondLst>
                                    <p:cond delay="0"/>
                                  </p:stCondLst>
                                  <p:childTnLst>
                                    <p:set>
                                      <p:cBhvr>
                                        <p:cTn id="81" dur="1" fill="hold">
                                          <p:stCondLst>
                                            <p:cond delay="0"/>
                                          </p:stCondLst>
                                        </p:cTn>
                                        <p:tgtEl>
                                          <p:spTgt spid="44"/>
                                        </p:tgtEl>
                                        <p:attrNameLst>
                                          <p:attrName>style.visibility</p:attrName>
                                        </p:attrNameLst>
                                      </p:cBhvr>
                                      <p:to>
                                        <p:strVal val="visible"/>
                                      </p:to>
                                    </p:set>
                                    <p:animEffect transition="in" filter="fade">
                                      <p:cBhvr>
                                        <p:cTn id="82" dur="1000"/>
                                        <p:tgtEl>
                                          <p:spTgt spid="44"/>
                                        </p:tgtEl>
                                      </p:cBhvr>
                                    </p:animEffect>
                                    <p:anim calcmode="lin" valueType="num">
                                      <p:cBhvr>
                                        <p:cTn id="83" dur="1000" fill="hold"/>
                                        <p:tgtEl>
                                          <p:spTgt spid="44"/>
                                        </p:tgtEl>
                                        <p:attrNameLst>
                                          <p:attrName>ppt_x</p:attrName>
                                        </p:attrNameLst>
                                      </p:cBhvr>
                                      <p:tavLst>
                                        <p:tav tm="0">
                                          <p:val>
                                            <p:strVal val="#ppt_x"/>
                                          </p:val>
                                        </p:tav>
                                        <p:tav tm="100000">
                                          <p:val>
                                            <p:strVal val="#ppt_x"/>
                                          </p:val>
                                        </p:tav>
                                      </p:tavLst>
                                    </p:anim>
                                    <p:anim calcmode="lin" valueType="num">
                                      <p:cBhvr>
                                        <p:cTn id="84" dur="1000" fill="hold"/>
                                        <p:tgtEl>
                                          <p:spTgt spid="44"/>
                                        </p:tgtEl>
                                        <p:attrNameLst>
                                          <p:attrName>ppt_y</p:attrName>
                                        </p:attrNameLst>
                                      </p:cBhvr>
                                      <p:tavLst>
                                        <p:tav tm="0">
                                          <p:val>
                                            <p:strVal val="#ppt_y-.1"/>
                                          </p:val>
                                        </p:tav>
                                        <p:tav tm="100000">
                                          <p:val>
                                            <p:strVal val="#ppt_y"/>
                                          </p:val>
                                        </p:tav>
                                      </p:tavLst>
                                    </p:anim>
                                  </p:childTnLst>
                                </p:cTn>
                              </p:par>
                            </p:childTnLst>
                          </p:cTn>
                        </p:par>
                        <p:par>
                          <p:cTn id="85" fill="hold">
                            <p:stCondLst>
                              <p:cond delay="9000"/>
                            </p:stCondLst>
                            <p:childTnLst>
                              <p:par>
                                <p:cTn id="86" presetID="47" presetClass="entr" presetSubtype="0" fill="hold" grpId="0" nodeType="afterEffect">
                                  <p:stCondLst>
                                    <p:cond delay="0"/>
                                  </p:stCondLst>
                                  <p:childTnLst>
                                    <p:set>
                                      <p:cBhvr>
                                        <p:cTn id="87" dur="1" fill="hold">
                                          <p:stCondLst>
                                            <p:cond delay="0"/>
                                          </p:stCondLst>
                                        </p:cTn>
                                        <p:tgtEl>
                                          <p:spTgt spid="39"/>
                                        </p:tgtEl>
                                        <p:attrNameLst>
                                          <p:attrName>style.visibility</p:attrName>
                                        </p:attrNameLst>
                                      </p:cBhvr>
                                      <p:to>
                                        <p:strVal val="visible"/>
                                      </p:to>
                                    </p:set>
                                    <p:animEffect transition="in" filter="fade">
                                      <p:cBhvr>
                                        <p:cTn id="88" dur="1000"/>
                                        <p:tgtEl>
                                          <p:spTgt spid="39"/>
                                        </p:tgtEl>
                                      </p:cBhvr>
                                    </p:animEffect>
                                    <p:anim calcmode="lin" valueType="num">
                                      <p:cBhvr>
                                        <p:cTn id="89" dur="1000" fill="hold"/>
                                        <p:tgtEl>
                                          <p:spTgt spid="39"/>
                                        </p:tgtEl>
                                        <p:attrNameLst>
                                          <p:attrName>ppt_x</p:attrName>
                                        </p:attrNameLst>
                                      </p:cBhvr>
                                      <p:tavLst>
                                        <p:tav tm="0">
                                          <p:val>
                                            <p:strVal val="#ppt_x"/>
                                          </p:val>
                                        </p:tav>
                                        <p:tav tm="100000">
                                          <p:val>
                                            <p:strVal val="#ppt_x"/>
                                          </p:val>
                                        </p:tav>
                                      </p:tavLst>
                                    </p:anim>
                                    <p:anim calcmode="lin" valueType="num">
                                      <p:cBhvr>
                                        <p:cTn id="90" dur="1000" fill="hold"/>
                                        <p:tgtEl>
                                          <p:spTgt spid="39"/>
                                        </p:tgtEl>
                                        <p:attrNameLst>
                                          <p:attrName>ppt_y</p:attrName>
                                        </p:attrNameLst>
                                      </p:cBhvr>
                                      <p:tavLst>
                                        <p:tav tm="0">
                                          <p:val>
                                            <p:strVal val="#ppt_y-.1"/>
                                          </p:val>
                                        </p:tav>
                                        <p:tav tm="100000">
                                          <p:val>
                                            <p:strVal val="#ppt_y"/>
                                          </p:val>
                                        </p:tav>
                                      </p:tavLst>
                                    </p:anim>
                                  </p:childTnLst>
                                </p:cTn>
                              </p:par>
                            </p:childTnLst>
                          </p:cTn>
                        </p:par>
                        <p:par>
                          <p:cTn id="91" fill="hold">
                            <p:stCondLst>
                              <p:cond delay="10000"/>
                            </p:stCondLst>
                            <p:childTnLst>
                              <p:par>
                                <p:cTn id="92" presetID="47" presetClass="entr" presetSubtype="0" fill="hold" nodeType="afterEffect">
                                  <p:stCondLst>
                                    <p:cond delay="0"/>
                                  </p:stCondLst>
                                  <p:childTnLst>
                                    <p:set>
                                      <p:cBhvr>
                                        <p:cTn id="93" dur="1" fill="hold">
                                          <p:stCondLst>
                                            <p:cond delay="0"/>
                                          </p:stCondLst>
                                        </p:cTn>
                                        <p:tgtEl>
                                          <p:spTgt spid="47"/>
                                        </p:tgtEl>
                                        <p:attrNameLst>
                                          <p:attrName>style.visibility</p:attrName>
                                        </p:attrNameLst>
                                      </p:cBhvr>
                                      <p:to>
                                        <p:strVal val="visible"/>
                                      </p:to>
                                    </p:set>
                                    <p:animEffect transition="in" filter="fade">
                                      <p:cBhvr>
                                        <p:cTn id="94" dur="1000"/>
                                        <p:tgtEl>
                                          <p:spTgt spid="47"/>
                                        </p:tgtEl>
                                      </p:cBhvr>
                                    </p:animEffect>
                                    <p:anim calcmode="lin" valueType="num">
                                      <p:cBhvr>
                                        <p:cTn id="95" dur="1000" fill="hold"/>
                                        <p:tgtEl>
                                          <p:spTgt spid="47"/>
                                        </p:tgtEl>
                                        <p:attrNameLst>
                                          <p:attrName>ppt_x</p:attrName>
                                        </p:attrNameLst>
                                      </p:cBhvr>
                                      <p:tavLst>
                                        <p:tav tm="0">
                                          <p:val>
                                            <p:strVal val="#ppt_x"/>
                                          </p:val>
                                        </p:tav>
                                        <p:tav tm="100000">
                                          <p:val>
                                            <p:strVal val="#ppt_x"/>
                                          </p:val>
                                        </p:tav>
                                      </p:tavLst>
                                    </p:anim>
                                    <p:anim calcmode="lin" valueType="num">
                                      <p:cBhvr>
                                        <p:cTn id="96" dur="1000" fill="hold"/>
                                        <p:tgtEl>
                                          <p:spTgt spid="47"/>
                                        </p:tgtEl>
                                        <p:attrNameLst>
                                          <p:attrName>ppt_y</p:attrName>
                                        </p:attrNameLst>
                                      </p:cBhvr>
                                      <p:tavLst>
                                        <p:tav tm="0">
                                          <p:val>
                                            <p:strVal val="#ppt_y-.1"/>
                                          </p:val>
                                        </p:tav>
                                        <p:tav tm="100000">
                                          <p:val>
                                            <p:strVal val="#ppt_y"/>
                                          </p:val>
                                        </p:tav>
                                      </p:tavLst>
                                    </p:anim>
                                  </p:childTnLst>
                                </p:cTn>
                              </p:par>
                            </p:childTnLst>
                          </p:cTn>
                        </p:par>
                        <p:par>
                          <p:cTn id="97" fill="hold">
                            <p:stCondLst>
                              <p:cond delay="11000"/>
                            </p:stCondLst>
                            <p:childTnLst>
                              <p:par>
                                <p:cTn id="98" presetID="47" presetClass="entr" presetSubtype="0" fill="hold" grpId="0" nodeType="afterEffect">
                                  <p:stCondLst>
                                    <p:cond delay="0"/>
                                  </p:stCondLst>
                                  <p:childTnLst>
                                    <p:set>
                                      <p:cBhvr>
                                        <p:cTn id="99" dur="1" fill="hold">
                                          <p:stCondLst>
                                            <p:cond delay="0"/>
                                          </p:stCondLst>
                                        </p:cTn>
                                        <p:tgtEl>
                                          <p:spTgt spid="52"/>
                                        </p:tgtEl>
                                        <p:attrNameLst>
                                          <p:attrName>style.visibility</p:attrName>
                                        </p:attrNameLst>
                                      </p:cBhvr>
                                      <p:to>
                                        <p:strVal val="visible"/>
                                      </p:to>
                                    </p:set>
                                    <p:animEffect transition="in" filter="fade">
                                      <p:cBhvr>
                                        <p:cTn id="100" dur="1000"/>
                                        <p:tgtEl>
                                          <p:spTgt spid="52"/>
                                        </p:tgtEl>
                                      </p:cBhvr>
                                    </p:animEffect>
                                    <p:anim calcmode="lin" valueType="num">
                                      <p:cBhvr>
                                        <p:cTn id="101" dur="1000" fill="hold"/>
                                        <p:tgtEl>
                                          <p:spTgt spid="52"/>
                                        </p:tgtEl>
                                        <p:attrNameLst>
                                          <p:attrName>ppt_x</p:attrName>
                                        </p:attrNameLst>
                                      </p:cBhvr>
                                      <p:tavLst>
                                        <p:tav tm="0">
                                          <p:val>
                                            <p:strVal val="#ppt_x"/>
                                          </p:val>
                                        </p:tav>
                                        <p:tav tm="100000">
                                          <p:val>
                                            <p:strVal val="#ppt_x"/>
                                          </p:val>
                                        </p:tav>
                                      </p:tavLst>
                                    </p:anim>
                                    <p:anim calcmode="lin" valueType="num">
                                      <p:cBhvr>
                                        <p:cTn id="102"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47" presetClass="entr" presetSubtype="0" fill="hold" nodeType="clickEffect">
                                  <p:stCondLst>
                                    <p:cond delay="0"/>
                                  </p:stCondLst>
                                  <p:childTnLst>
                                    <p:set>
                                      <p:cBhvr>
                                        <p:cTn id="106" dur="1" fill="hold">
                                          <p:stCondLst>
                                            <p:cond delay="0"/>
                                          </p:stCondLst>
                                        </p:cTn>
                                        <p:tgtEl>
                                          <p:spTgt spid="48"/>
                                        </p:tgtEl>
                                        <p:attrNameLst>
                                          <p:attrName>style.visibility</p:attrName>
                                        </p:attrNameLst>
                                      </p:cBhvr>
                                      <p:to>
                                        <p:strVal val="visible"/>
                                      </p:to>
                                    </p:set>
                                    <p:animEffect transition="in" filter="fade">
                                      <p:cBhvr>
                                        <p:cTn id="107" dur="1000"/>
                                        <p:tgtEl>
                                          <p:spTgt spid="48"/>
                                        </p:tgtEl>
                                      </p:cBhvr>
                                    </p:animEffect>
                                    <p:anim calcmode="lin" valueType="num">
                                      <p:cBhvr>
                                        <p:cTn id="108" dur="1000" fill="hold"/>
                                        <p:tgtEl>
                                          <p:spTgt spid="48"/>
                                        </p:tgtEl>
                                        <p:attrNameLst>
                                          <p:attrName>ppt_x</p:attrName>
                                        </p:attrNameLst>
                                      </p:cBhvr>
                                      <p:tavLst>
                                        <p:tav tm="0">
                                          <p:val>
                                            <p:strVal val="#ppt_x"/>
                                          </p:val>
                                        </p:tav>
                                        <p:tav tm="100000">
                                          <p:val>
                                            <p:strVal val="#ppt_x"/>
                                          </p:val>
                                        </p:tav>
                                      </p:tavLst>
                                    </p:anim>
                                    <p:anim calcmode="lin" valueType="num">
                                      <p:cBhvr>
                                        <p:cTn id="109" dur="1000" fill="hold"/>
                                        <p:tgtEl>
                                          <p:spTgt spid="48"/>
                                        </p:tgtEl>
                                        <p:attrNameLst>
                                          <p:attrName>ppt_y</p:attrName>
                                        </p:attrNameLst>
                                      </p:cBhvr>
                                      <p:tavLst>
                                        <p:tav tm="0">
                                          <p:val>
                                            <p:strVal val="#ppt_y-.1"/>
                                          </p:val>
                                        </p:tav>
                                        <p:tav tm="100000">
                                          <p:val>
                                            <p:strVal val="#ppt_y"/>
                                          </p:val>
                                        </p:tav>
                                      </p:tavLst>
                                    </p:anim>
                                  </p:childTnLst>
                                </p:cTn>
                              </p:par>
                              <p:par>
                                <p:cTn id="110" presetID="47" presetClass="entr" presetSubtype="0" fill="hold" nodeType="withEffect">
                                  <p:stCondLst>
                                    <p:cond delay="0"/>
                                  </p:stCondLst>
                                  <p:childTnLst>
                                    <p:set>
                                      <p:cBhvr>
                                        <p:cTn id="111" dur="1" fill="hold">
                                          <p:stCondLst>
                                            <p:cond delay="0"/>
                                          </p:stCondLst>
                                        </p:cTn>
                                        <p:tgtEl>
                                          <p:spTgt spid="14"/>
                                        </p:tgtEl>
                                        <p:attrNameLst>
                                          <p:attrName>style.visibility</p:attrName>
                                        </p:attrNameLst>
                                      </p:cBhvr>
                                      <p:to>
                                        <p:strVal val="visible"/>
                                      </p:to>
                                    </p:set>
                                    <p:animEffect transition="in" filter="fade">
                                      <p:cBhvr>
                                        <p:cTn id="112" dur="1000"/>
                                        <p:tgtEl>
                                          <p:spTgt spid="14"/>
                                        </p:tgtEl>
                                      </p:cBhvr>
                                    </p:animEffect>
                                    <p:anim calcmode="lin" valueType="num">
                                      <p:cBhvr>
                                        <p:cTn id="113" dur="1000" fill="hold"/>
                                        <p:tgtEl>
                                          <p:spTgt spid="14"/>
                                        </p:tgtEl>
                                        <p:attrNameLst>
                                          <p:attrName>ppt_x</p:attrName>
                                        </p:attrNameLst>
                                      </p:cBhvr>
                                      <p:tavLst>
                                        <p:tav tm="0">
                                          <p:val>
                                            <p:strVal val="#ppt_x"/>
                                          </p:val>
                                        </p:tav>
                                        <p:tav tm="100000">
                                          <p:val>
                                            <p:strVal val="#ppt_x"/>
                                          </p:val>
                                        </p:tav>
                                      </p:tavLst>
                                    </p:anim>
                                    <p:anim calcmode="lin" valueType="num">
                                      <p:cBhvr>
                                        <p:cTn id="114" dur="1000" fill="hold"/>
                                        <p:tgtEl>
                                          <p:spTgt spid="14"/>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13"/>
                                        </p:tgtEl>
                                        <p:attrNameLst>
                                          <p:attrName>style.visibility</p:attrName>
                                        </p:attrNameLst>
                                      </p:cBhvr>
                                      <p:to>
                                        <p:strVal val="visible"/>
                                      </p:to>
                                    </p:set>
                                    <p:animEffect transition="in" filter="fade">
                                      <p:cBhvr>
                                        <p:cTn id="117" dur="1000"/>
                                        <p:tgtEl>
                                          <p:spTgt spid="13"/>
                                        </p:tgtEl>
                                      </p:cBhvr>
                                    </p:animEffect>
                                    <p:anim calcmode="lin" valueType="num">
                                      <p:cBhvr>
                                        <p:cTn id="118" dur="1000" fill="hold"/>
                                        <p:tgtEl>
                                          <p:spTgt spid="13"/>
                                        </p:tgtEl>
                                        <p:attrNameLst>
                                          <p:attrName>ppt_x</p:attrName>
                                        </p:attrNameLst>
                                      </p:cBhvr>
                                      <p:tavLst>
                                        <p:tav tm="0">
                                          <p:val>
                                            <p:strVal val="#ppt_x"/>
                                          </p:val>
                                        </p:tav>
                                        <p:tav tm="100000">
                                          <p:val>
                                            <p:strVal val="#ppt_x"/>
                                          </p:val>
                                        </p:tav>
                                      </p:tavLst>
                                    </p:anim>
                                    <p:anim calcmode="lin" valueType="num">
                                      <p:cBhvr>
                                        <p:cTn id="119" dur="1000" fill="hold"/>
                                        <p:tgtEl>
                                          <p:spTgt spid="13"/>
                                        </p:tgtEl>
                                        <p:attrNameLst>
                                          <p:attrName>ppt_y</p:attrName>
                                        </p:attrNameLst>
                                      </p:cBhvr>
                                      <p:tavLst>
                                        <p:tav tm="0">
                                          <p:val>
                                            <p:strVal val="#ppt_y-.1"/>
                                          </p:val>
                                        </p:tav>
                                        <p:tav tm="100000">
                                          <p:val>
                                            <p:strVal val="#ppt_y"/>
                                          </p:val>
                                        </p:tav>
                                      </p:tavLst>
                                    </p:anim>
                                  </p:childTnLst>
                                </p:cTn>
                              </p:par>
                              <p:par>
                                <p:cTn id="120" presetID="47" presetClass="entr" presetSubtype="0" fill="hold" grpId="0" nodeType="withEffect">
                                  <p:stCondLst>
                                    <p:cond delay="0"/>
                                  </p:stCondLst>
                                  <p:childTnLst>
                                    <p:set>
                                      <p:cBhvr>
                                        <p:cTn id="121" dur="1" fill="hold">
                                          <p:stCondLst>
                                            <p:cond delay="0"/>
                                          </p:stCondLst>
                                        </p:cTn>
                                        <p:tgtEl>
                                          <p:spTgt spid="11"/>
                                        </p:tgtEl>
                                        <p:attrNameLst>
                                          <p:attrName>style.visibility</p:attrName>
                                        </p:attrNameLst>
                                      </p:cBhvr>
                                      <p:to>
                                        <p:strVal val="visible"/>
                                      </p:to>
                                    </p:set>
                                    <p:animEffect transition="in" filter="fade">
                                      <p:cBhvr>
                                        <p:cTn id="122" dur="1000"/>
                                        <p:tgtEl>
                                          <p:spTgt spid="11"/>
                                        </p:tgtEl>
                                      </p:cBhvr>
                                    </p:animEffect>
                                    <p:anim calcmode="lin" valueType="num">
                                      <p:cBhvr>
                                        <p:cTn id="123" dur="1000" fill="hold"/>
                                        <p:tgtEl>
                                          <p:spTgt spid="11"/>
                                        </p:tgtEl>
                                        <p:attrNameLst>
                                          <p:attrName>ppt_x</p:attrName>
                                        </p:attrNameLst>
                                      </p:cBhvr>
                                      <p:tavLst>
                                        <p:tav tm="0">
                                          <p:val>
                                            <p:strVal val="#ppt_x"/>
                                          </p:val>
                                        </p:tav>
                                        <p:tav tm="100000">
                                          <p:val>
                                            <p:strVal val="#ppt_x"/>
                                          </p:val>
                                        </p:tav>
                                      </p:tavLst>
                                    </p:anim>
                                    <p:anim calcmode="lin" valueType="num">
                                      <p:cBhvr>
                                        <p:cTn id="12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47" presetClass="entr" presetSubtype="0" fill="hold" nodeType="clickEffect">
                                  <p:stCondLst>
                                    <p:cond delay="0"/>
                                  </p:stCondLst>
                                  <p:childTnLst>
                                    <p:set>
                                      <p:cBhvr>
                                        <p:cTn id="128" dur="1" fill="hold">
                                          <p:stCondLst>
                                            <p:cond delay="0"/>
                                          </p:stCondLst>
                                        </p:cTn>
                                        <p:tgtEl>
                                          <p:spTgt spid="119"/>
                                        </p:tgtEl>
                                        <p:attrNameLst>
                                          <p:attrName>style.visibility</p:attrName>
                                        </p:attrNameLst>
                                      </p:cBhvr>
                                      <p:to>
                                        <p:strVal val="visible"/>
                                      </p:to>
                                    </p:set>
                                    <p:animEffect transition="in" filter="fade">
                                      <p:cBhvr>
                                        <p:cTn id="129" dur="1000"/>
                                        <p:tgtEl>
                                          <p:spTgt spid="119"/>
                                        </p:tgtEl>
                                      </p:cBhvr>
                                    </p:animEffect>
                                    <p:anim calcmode="lin" valueType="num">
                                      <p:cBhvr>
                                        <p:cTn id="130" dur="1000" fill="hold"/>
                                        <p:tgtEl>
                                          <p:spTgt spid="119"/>
                                        </p:tgtEl>
                                        <p:attrNameLst>
                                          <p:attrName>ppt_x</p:attrName>
                                        </p:attrNameLst>
                                      </p:cBhvr>
                                      <p:tavLst>
                                        <p:tav tm="0">
                                          <p:val>
                                            <p:strVal val="#ppt_x"/>
                                          </p:val>
                                        </p:tav>
                                        <p:tav tm="100000">
                                          <p:val>
                                            <p:strVal val="#ppt_x"/>
                                          </p:val>
                                        </p:tav>
                                      </p:tavLst>
                                    </p:anim>
                                    <p:anim calcmode="lin" valueType="num">
                                      <p:cBhvr>
                                        <p:cTn id="131" dur="1000" fill="hold"/>
                                        <p:tgtEl>
                                          <p:spTgt spid="119"/>
                                        </p:tgtEl>
                                        <p:attrNameLst>
                                          <p:attrName>ppt_y</p:attrName>
                                        </p:attrNameLst>
                                      </p:cBhvr>
                                      <p:tavLst>
                                        <p:tav tm="0">
                                          <p:val>
                                            <p:strVal val="#ppt_y-.1"/>
                                          </p:val>
                                        </p:tav>
                                        <p:tav tm="100000">
                                          <p:val>
                                            <p:strVal val="#ppt_y"/>
                                          </p:val>
                                        </p:tav>
                                      </p:tavLst>
                                    </p:anim>
                                  </p:childTnLst>
                                </p:cTn>
                              </p:par>
                              <p:par>
                                <p:cTn id="132" presetID="47" presetClass="entr" presetSubtype="0" fill="hold" nodeType="withEffect">
                                  <p:stCondLst>
                                    <p:cond delay="0"/>
                                  </p:stCondLst>
                                  <p:childTnLst>
                                    <p:set>
                                      <p:cBhvr>
                                        <p:cTn id="133" dur="1" fill="hold">
                                          <p:stCondLst>
                                            <p:cond delay="0"/>
                                          </p:stCondLst>
                                        </p:cTn>
                                        <p:tgtEl>
                                          <p:spTgt spid="12"/>
                                        </p:tgtEl>
                                        <p:attrNameLst>
                                          <p:attrName>style.visibility</p:attrName>
                                        </p:attrNameLst>
                                      </p:cBhvr>
                                      <p:to>
                                        <p:strVal val="visible"/>
                                      </p:to>
                                    </p:set>
                                    <p:animEffect transition="in" filter="fade">
                                      <p:cBhvr>
                                        <p:cTn id="134" dur="1000"/>
                                        <p:tgtEl>
                                          <p:spTgt spid="12"/>
                                        </p:tgtEl>
                                      </p:cBhvr>
                                    </p:animEffect>
                                    <p:anim calcmode="lin" valueType="num">
                                      <p:cBhvr>
                                        <p:cTn id="135" dur="1000" fill="hold"/>
                                        <p:tgtEl>
                                          <p:spTgt spid="12"/>
                                        </p:tgtEl>
                                        <p:attrNameLst>
                                          <p:attrName>ppt_x</p:attrName>
                                        </p:attrNameLst>
                                      </p:cBhvr>
                                      <p:tavLst>
                                        <p:tav tm="0">
                                          <p:val>
                                            <p:strVal val="#ppt_x"/>
                                          </p:val>
                                        </p:tav>
                                        <p:tav tm="100000">
                                          <p:val>
                                            <p:strVal val="#ppt_x"/>
                                          </p:val>
                                        </p:tav>
                                      </p:tavLst>
                                    </p:anim>
                                    <p:anim calcmode="lin" valueType="num">
                                      <p:cBhvr>
                                        <p:cTn id="136" dur="1000" fill="hold"/>
                                        <p:tgtEl>
                                          <p:spTgt spid="12"/>
                                        </p:tgtEl>
                                        <p:attrNameLst>
                                          <p:attrName>ppt_y</p:attrName>
                                        </p:attrNameLst>
                                      </p:cBhvr>
                                      <p:tavLst>
                                        <p:tav tm="0">
                                          <p:val>
                                            <p:strVal val="#ppt_y-.1"/>
                                          </p:val>
                                        </p:tav>
                                        <p:tav tm="100000">
                                          <p:val>
                                            <p:strVal val="#ppt_y"/>
                                          </p:val>
                                        </p:tav>
                                      </p:tavLst>
                                    </p:anim>
                                  </p:childTnLst>
                                </p:cTn>
                              </p:par>
                              <p:par>
                                <p:cTn id="137" presetID="47" presetClass="entr" presetSubtype="0" fill="hold" grpId="0" nodeType="withEffect">
                                  <p:stCondLst>
                                    <p:cond delay="0"/>
                                  </p:stCondLst>
                                  <p:childTnLst>
                                    <p:set>
                                      <p:cBhvr>
                                        <p:cTn id="138" dur="1" fill="hold">
                                          <p:stCondLst>
                                            <p:cond delay="0"/>
                                          </p:stCondLst>
                                        </p:cTn>
                                        <p:tgtEl>
                                          <p:spTgt spid="50"/>
                                        </p:tgtEl>
                                        <p:attrNameLst>
                                          <p:attrName>style.visibility</p:attrName>
                                        </p:attrNameLst>
                                      </p:cBhvr>
                                      <p:to>
                                        <p:strVal val="visible"/>
                                      </p:to>
                                    </p:set>
                                    <p:animEffect transition="in" filter="fade">
                                      <p:cBhvr>
                                        <p:cTn id="139" dur="1000"/>
                                        <p:tgtEl>
                                          <p:spTgt spid="50"/>
                                        </p:tgtEl>
                                      </p:cBhvr>
                                    </p:animEffect>
                                    <p:anim calcmode="lin" valueType="num">
                                      <p:cBhvr>
                                        <p:cTn id="140" dur="1000" fill="hold"/>
                                        <p:tgtEl>
                                          <p:spTgt spid="50"/>
                                        </p:tgtEl>
                                        <p:attrNameLst>
                                          <p:attrName>ppt_x</p:attrName>
                                        </p:attrNameLst>
                                      </p:cBhvr>
                                      <p:tavLst>
                                        <p:tav tm="0">
                                          <p:val>
                                            <p:strVal val="#ppt_x"/>
                                          </p:val>
                                        </p:tav>
                                        <p:tav tm="100000">
                                          <p:val>
                                            <p:strVal val="#ppt_x"/>
                                          </p:val>
                                        </p:tav>
                                      </p:tavLst>
                                    </p:anim>
                                    <p:anim calcmode="lin" valueType="num">
                                      <p:cBhvr>
                                        <p:cTn id="141" dur="1000" fill="hold"/>
                                        <p:tgtEl>
                                          <p:spTgt spid="50"/>
                                        </p:tgtEl>
                                        <p:attrNameLst>
                                          <p:attrName>ppt_y</p:attrName>
                                        </p:attrNameLst>
                                      </p:cBhvr>
                                      <p:tavLst>
                                        <p:tav tm="0">
                                          <p:val>
                                            <p:strVal val="#ppt_y-.1"/>
                                          </p:val>
                                        </p:tav>
                                        <p:tav tm="100000">
                                          <p:val>
                                            <p:strVal val="#ppt_y"/>
                                          </p:val>
                                        </p:tav>
                                      </p:tavLst>
                                    </p:anim>
                                  </p:childTnLst>
                                </p:cTn>
                              </p:par>
                              <p:par>
                                <p:cTn id="142" presetID="47" presetClass="entr" presetSubtype="0" fill="hold" grpId="0" nodeType="withEffect">
                                  <p:stCondLst>
                                    <p:cond delay="0"/>
                                  </p:stCondLst>
                                  <p:childTnLst>
                                    <p:set>
                                      <p:cBhvr>
                                        <p:cTn id="143" dur="1" fill="hold">
                                          <p:stCondLst>
                                            <p:cond delay="0"/>
                                          </p:stCondLst>
                                        </p:cTn>
                                        <p:tgtEl>
                                          <p:spTgt spid="51"/>
                                        </p:tgtEl>
                                        <p:attrNameLst>
                                          <p:attrName>style.visibility</p:attrName>
                                        </p:attrNameLst>
                                      </p:cBhvr>
                                      <p:to>
                                        <p:strVal val="visible"/>
                                      </p:to>
                                    </p:set>
                                    <p:animEffect transition="in" filter="fade">
                                      <p:cBhvr>
                                        <p:cTn id="144" dur="1000"/>
                                        <p:tgtEl>
                                          <p:spTgt spid="51"/>
                                        </p:tgtEl>
                                      </p:cBhvr>
                                    </p:animEffect>
                                    <p:anim calcmode="lin" valueType="num">
                                      <p:cBhvr>
                                        <p:cTn id="145" dur="1000" fill="hold"/>
                                        <p:tgtEl>
                                          <p:spTgt spid="51"/>
                                        </p:tgtEl>
                                        <p:attrNameLst>
                                          <p:attrName>ppt_x</p:attrName>
                                        </p:attrNameLst>
                                      </p:cBhvr>
                                      <p:tavLst>
                                        <p:tav tm="0">
                                          <p:val>
                                            <p:strVal val="#ppt_x"/>
                                          </p:val>
                                        </p:tav>
                                        <p:tav tm="100000">
                                          <p:val>
                                            <p:strVal val="#ppt_x"/>
                                          </p:val>
                                        </p:tav>
                                      </p:tavLst>
                                    </p:anim>
                                    <p:anim calcmode="lin" valueType="num">
                                      <p:cBhvr>
                                        <p:cTn id="146"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10" presetClass="entr" presetSubtype="0" fill="hold" nodeType="clickEffect">
                                  <p:stCondLst>
                                    <p:cond delay="0"/>
                                  </p:stCondLst>
                                  <p:childTnLst>
                                    <p:set>
                                      <p:cBhvr>
                                        <p:cTn id="150" dur="1" fill="hold">
                                          <p:stCondLst>
                                            <p:cond delay="0"/>
                                          </p:stCondLst>
                                        </p:cTn>
                                        <p:tgtEl>
                                          <p:spTgt spid="16"/>
                                        </p:tgtEl>
                                        <p:attrNameLst>
                                          <p:attrName>style.visibility</p:attrName>
                                        </p:attrNameLst>
                                      </p:cBhvr>
                                      <p:to>
                                        <p:strVal val="visible"/>
                                      </p:to>
                                    </p:set>
                                    <p:animEffect transition="in" filter="fade">
                                      <p:cBhvr>
                                        <p:cTn id="151" dur="500"/>
                                        <p:tgtEl>
                                          <p:spTgt spid="16"/>
                                        </p:tgtEl>
                                      </p:cBhvr>
                                    </p:animEffect>
                                  </p:childTnLst>
                                </p:cTn>
                              </p:par>
                            </p:childTnLst>
                          </p:cTn>
                        </p:par>
                      </p:childTnLst>
                    </p:cTn>
                  </p:par>
                  <p:par>
                    <p:cTn id="152" fill="hold">
                      <p:stCondLst>
                        <p:cond delay="indefinite"/>
                      </p:stCondLst>
                      <p:childTnLst>
                        <p:par>
                          <p:cTn id="153" fill="hold">
                            <p:stCondLst>
                              <p:cond delay="0"/>
                            </p:stCondLst>
                            <p:childTnLst>
                              <p:par>
                                <p:cTn id="154" presetID="47" presetClass="entr" presetSubtype="0" fill="hold" nodeType="clickEffect">
                                  <p:stCondLst>
                                    <p:cond delay="0"/>
                                  </p:stCondLst>
                                  <p:childTnLst>
                                    <p:set>
                                      <p:cBhvr>
                                        <p:cTn id="155" dur="1" fill="hold">
                                          <p:stCondLst>
                                            <p:cond delay="0"/>
                                          </p:stCondLst>
                                        </p:cTn>
                                        <p:tgtEl>
                                          <p:spTgt spid="59"/>
                                        </p:tgtEl>
                                        <p:attrNameLst>
                                          <p:attrName>style.visibility</p:attrName>
                                        </p:attrNameLst>
                                      </p:cBhvr>
                                      <p:to>
                                        <p:strVal val="visible"/>
                                      </p:to>
                                    </p:set>
                                    <p:animEffect transition="in" filter="fade">
                                      <p:cBhvr>
                                        <p:cTn id="156" dur="1000"/>
                                        <p:tgtEl>
                                          <p:spTgt spid="59"/>
                                        </p:tgtEl>
                                      </p:cBhvr>
                                    </p:animEffect>
                                    <p:anim calcmode="lin" valueType="num">
                                      <p:cBhvr>
                                        <p:cTn id="157" dur="1000" fill="hold"/>
                                        <p:tgtEl>
                                          <p:spTgt spid="59"/>
                                        </p:tgtEl>
                                        <p:attrNameLst>
                                          <p:attrName>ppt_x</p:attrName>
                                        </p:attrNameLst>
                                      </p:cBhvr>
                                      <p:tavLst>
                                        <p:tav tm="0">
                                          <p:val>
                                            <p:strVal val="#ppt_x"/>
                                          </p:val>
                                        </p:tav>
                                        <p:tav tm="100000">
                                          <p:val>
                                            <p:strVal val="#ppt_x"/>
                                          </p:val>
                                        </p:tav>
                                      </p:tavLst>
                                    </p:anim>
                                    <p:anim calcmode="lin" valueType="num">
                                      <p:cBhvr>
                                        <p:cTn id="158" dur="1000" fill="hold"/>
                                        <p:tgtEl>
                                          <p:spTgt spid="59"/>
                                        </p:tgtEl>
                                        <p:attrNameLst>
                                          <p:attrName>ppt_y</p:attrName>
                                        </p:attrNameLst>
                                      </p:cBhvr>
                                      <p:tavLst>
                                        <p:tav tm="0">
                                          <p:val>
                                            <p:strVal val="#ppt_y-.1"/>
                                          </p:val>
                                        </p:tav>
                                        <p:tav tm="100000">
                                          <p:val>
                                            <p:strVal val="#ppt_y"/>
                                          </p:val>
                                        </p:tav>
                                      </p:tavLst>
                                    </p:anim>
                                  </p:childTnLst>
                                </p:cTn>
                              </p:par>
                              <p:par>
                                <p:cTn id="159" presetID="47" presetClass="entr" presetSubtype="0" fill="hold" nodeType="withEffect">
                                  <p:stCondLst>
                                    <p:cond delay="0"/>
                                  </p:stCondLst>
                                  <p:childTnLst>
                                    <p:set>
                                      <p:cBhvr>
                                        <p:cTn id="160" dur="1" fill="hold">
                                          <p:stCondLst>
                                            <p:cond delay="0"/>
                                          </p:stCondLst>
                                        </p:cTn>
                                        <p:tgtEl>
                                          <p:spTgt spid="58"/>
                                        </p:tgtEl>
                                        <p:attrNameLst>
                                          <p:attrName>style.visibility</p:attrName>
                                        </p:attrNameLst>
                                      </p:cBhvr>
                                      <p:to>
                                        <p:strVal val="visible"/>
                                      </p:to>
                                    </p:set>
                                    <p:animEffect transition="in" filter="fade">
                                      <p:cBhvr>
                                        <p:cTn id="161" dur="1000"/>
                                        <p:tgtEl>
                                          <p:spTgt spid="58"/>
                                        </p:tgtEl>
                                      </p:cBhvr>
                                    </p:animEffect>
                                    <p:anim calcmode="lin" valueType="num">
                                      <p:cBhvr>
                                        <p:cTn id="162" dur="1000" fill="hold"/>
                                        <p:tgtEl>
                                          <p:spTgt spid="58"/>
                                        </p:tgtEl>
                                        <p:attrNameLst>
                                          <p:attrName>ppt_x</p:attrName>
                                        </p:attrNameLst>
                                      </p:cBhvr>
                                      <p:tavLst>
                                        <p:tav tm="0">
                                          <p:val>
                                            <p:strVal val="#ppt_x"/>
                                          </p:val>
                                        </p:tav>
                                        <p:tav tm="100000">
                                          <p:val>
                                            <p:strVal val="#ppt_x"/>
                                          </p:val>
                                        </p:tav>
                                      </p:tavLst>
                                    </p:anim>
                                    <p:anim calcmode="lin" valueType="num">
                                      <p:cBhvr>
                                        <p:cTn id="163" dur="1000" fill="hold"/>
                                        <p:tgtEl>
                                          <p:spTgt spid="58"/>
                                        </p:tgtEl>
                                        <p:attrNameLst>
                                          <p:attrName>ppt_y</p:attrName>
                                        </p:attrNameLst>
                                      </p:cBhvr>
                                      <p:tavLst>
                                        <p:tav tm="0">
                                          <p:val>
                                            <p:strVal val="#ppt_y-.1"/>
                                          </p:val>
                                        </p:tav>
                                        <p:tav tm="100000">
                                          <p:val>
                                            <p:strVal val="#ppt_y"/>
                                          </p:val>
                                        </p:tav>
                                      </p:tavLst>
                                    </p:anim>
                                  </p:childTnLst>
                                </p:cTn>
                              </p:par>
                              <p:par>
                                <p:cTn id="164" presetID="47" presetClass="entr" presetSubtype="0" fill="hold" grpId="0" nodeType="withEffect">
                                  <p:stCondLst>
                                    <p:cond delay="0"/>
                                  </p:stCondLst>
                                  <p:childTnLst>
                                    <p:set>
                                      <p:cBhvr>
                                        <p:cTn id="165" dur="1" fill="hold">
                                          <p:stCondLst>
                                            <p:cond delay="0"/>
                                          </p:stCondLst>
                                        </p:cTn>
                                        <p:tgtEl>
                                          <p:spTgt spid="55"/>
                                        </p:tgtEl>
                                        <p:attrNameLst>
                                          <p:attrName>style.visibility</p:attrName>
                                        </p:attrNameLst>
                                      </p:cBhvr>
                                      <p:to>
                                        <p:strVal val="visible"/>
                                      </p:to>
                                    </p:set>
                                    <p:animEffect transition="in" filter="fade">
                                      <p:cBhvr>
                                        <p:cTn id="166" dur="1000"/>
                                        <p:tgtEl>
                                          <p:spTgt spid="55"/>
                                        </p:tgtEl>
                                      </p:cBhvr>
                                    </p:animEffect>
                                    <p:anim calcmode="lin" valueType="num">
                                      <p:cBhvr>
                                        <p:cTn id="167" dur="1000" fill="hold"/>
                                        <p:tgtEl>
                                          <p:spTgt spid="55"/>
                                        </p:tgtEl>
                                        <p:attrNameLst>
                                          <p:attrName>ppt_x</p:attrName>
                                        </p:attrNameLst>
                                      </p:cBhvr>
                                      <p:tavLst>
                                        <p:tav tm="0">
                                          <p:val>
                                            <p:strVal val="#ppt_x"/>
                                          </p:val>
                                        </p:tav>
                                        <p:tav tm="100000">
                                          <p:val>
                                            <p:strVal val="#ppt_x"/>
                                          </p:val>
                                        </p:tav>
                                      </p:tavLst>
                                    </p:anim>
                                    <p:anim calcmode="lin" valueType="num">
                                      <p:cBhvr>
                                        <p:cTn id="168" dur="1000" fill="hold"/>
                                        <p:tgtEl>
                                          <p:spTgt spid="55"/>
                                        </p:tgtEl>
                                        <p:attrNameLst>
                                          <p:attrName>ppt_y</p:attrName>
                                        </p:attrNameLst>
                                      </p:cBhvr>
                                      <p:tavLst>
                                        <p:tav tm="0">
                                          <p:val>
                                            <p:strVal val="#ppt_y-.1"/>
                                          </p:val>
                                        </p:tav>
                                        <p:tav tm="100000">
                                          <p:val>
                                            <p:strVal val="#ppt_y"/>
                                          </p:val>
                                        </p:tav>
                                      </p:tavLst>
                                    </p:anim>
                                  </p:childTnLst>
                                </p:cTn>
                              </p:par>
                              <p:par>
                                <p:cTn id="169" presetID="47" presetClass="entr" presetSubtype="0" fill="hold" grpId="0" nodeType="withEffect">
                                  <p:stCondLst>
                                    <p:cond delay="0"/>
                                  </p:stCondLst>
                                  <p:childTnLst>
                                    <p:set>
                                      <p:cBhvr>
                                        <p:cTn id="170" dur="1" fill="hold">
                                          <p:stCondLst>
                                            <p:cond delay="0"/>
                                          </p:stCondLst>
                                        </p:cTn>
                                        <p:tgtEl>
                                          <p:spTgt spid="57"/>
                                        </p:tgtEl>
                                        <p:attrNameLst>
                                          <p:attrName>style.visibility</p:attrName>
                                        </p:attrNameLst>
                                      </p:cBhvr>
                                      <p:to>
                                        <p:strVal val="visible"/>
                                      </p:to>
                                    </p:set>
                                    <p:animEffect transition="in" filter="fade">
                                      <p:cBhvr>
                                        <p:cTn id="171" dur="1000"/>
                                        <p:tgtEl>
                                          <p:spTgt spid="57"/>
                                        </p:tgtEl>
                                      </p:cBhvr>
                                    </p:animEffect>
                                    <p:anim calcmode="lin" valueType="num">
                                      <p:cBhvr>
                                        <p:cTn id="172" dur="1000" fill="hold"/>
                                        <p:tgtEl>
                                          <p:spTgt spid="57"/>
                                        </p:tgtEl>
                                        <p:attrNameLst>
                                          <p:attrName>ppt_x</p:attrName>
                                        </p:attrNameLst>
                                      </p:cBhvr>
                                      <p:tavLst>
                                        <p:tav tm="0">
                                          <p:val>
                                            <p:strVal val="#ppt_x"/>
                                          </p:val>
                                        </p:tav>
                                        <p:tav tm="100000">
                                          <p:val>
                                            <p:strVal val="#ppt_x"/>
                                          </p:val>
                                        </p:tav>
                                      </p:tavLst>
                                    </p:anim>
                                    <p:anim calcmode="lin" valueType="num">
                                      <p:cBhvr>
                                        <p:cTn id="173"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174" fill="hold">
                      <p:stCondLst>
                        <p:cond delay="indefinite"/>
                      </p:stCondLst>
                      <p:childTnLst>
                        <p:par>
                          <p:cTn id="175" fill="hold">
                            <p:stCondLst>
                              <p:cond delay="0"/>
                            </p:stCondLst>
                            <p:childTnLst>
                              <p:par>
                                <p:cTn id="176" presetID="10" presetClass="entr" presetSubtype="0" fill="hold" nodeType="clickEffect">
                                  <p:stCondLst>
                                    <p:cond delay="0"/>
                                  </p:stCondLst>
                                  <p:childTnLst>
                                    <p:set>
                                      <p:cBhvr>
                                        <p:cTn id="177" dur="1" fill="hold">
                                          <p:stCondLst>
                                            <p:cond delay="0"/>
                                          </p:stCondLst>
                                        </p:cTn>
                                        <p:tgtEl>
                                          <p:spTgt spid="75"/>
                                        </p:tgtEl>
                                        <p:attrNameLst>
                                          <p:attrName>style.visibility</p:attrName>
                                        </p:attrNameLst>
                                      </p:cBhvr>
                                      <p:to>
                                        <p:strVal val="visible"/>
                                      </p:to>
                                    </p:set>
                                    <p:animEffect transition="in" filter="fade">
                                      <p:cBhvr>
                                        <p:cTn id="178" dur="500"/>
                                        <p:tgtEl>
                                          <p:spTgt spid="75"/>
                                        </p:tgtEl>
                                      </p:cBhvr>
                                    </p:animEffect>
                                  </p:childTnLst>
                                </p:cTn>
                              </p:par>
                              <p:par>
                                <p:cTn id="179" presetID="47" presetClass="entr" presetSubtype="0" fill="hold" grpId="0" nodeType="withEffect">
                                  <p:stCondLst>
                                    <p:cond delay="0"/>
                                  </p:stCondLst>
                                  <p:childTnLst>
                                    <p:set>
                                      <p:cBhvr>
                                        <p:cTn id="180" dur="1" fill="hold">
                                          <p:stCondLst>
                                            <p:cond delay="0"/>
                                          </p:stCondLst>
                                        </p:cTn>
                                        <p:tgtEl>
                                          <p:spTgt spid="113"/>
                                        </p:tgtEl>
                                        <p:attrNameLst>
                                          <p:attrName>style.visibility</p:attrName>
                                        </p:attrNameLst>
                                      </p:cBhvr>
                                      <p:to>
                                        <p:strVal val="visible"/>
                                      </p:to>
                                    </p:set>
                                    <p:animEffect transition="in" filter="fade">
                                      <p:cBhvr>
                                        <p:cTn id="181" dur="1000"/>
                                        <p:tgtEl>
                                          <p:spTgt spid="113"/>
                                        </p:tgtEl>
                                      </p:cBhvr>
                                    </p:animEffect>
                                    <p:anim calcmode="lin" valueType="num">
                                      <p:cBhvr>
                                        <p:cTn id="182" dur="1000" fill="hold"/>
                                        <p:tgtEl>
                                          <p:spTgt spid="113"/>
                                        </p:tgtEl>
                                        <p:attrNameLst>
                                          <p:attrName>ppt_x</p:attrName>
                                        </p:attrNameLst>
                                      </p:cBhvr>
                                      <p:tavLst>
                                        <p:tav tm="0">
                                          <p:val>
                                            <p:strVal val="#ppt_x"/>
                                          </p:val>
                                        </p:tav>
                                        <p:tav tm="100000">
                                          <p:val>
                                            <p:strVal val="#ppt_x"/>
                                          </p:val>
                                        </p:tav>
                                      </p:tavLst>
                                    </p:anim>
                                    <p:anim calcmode="lin" valueType="num">
                                      <p:cBhvr>
                                        <p:cTn id="183" dur="1000" fill="hold"/>
                                        <p:tgtEl>
                                          <p:spTgt spid="113"/>
                                        </p:tgtEl>
                                        <p:attrNameLst>
                                          <p:attrName>ppt_y</p:attrName>
                                        </p:attrNameLst>
                                      </p:cBhvr>
                                      <p:tavLst>
                                        <p:tav tm="0">
                                          <p:val>
                                            <p:strVal val="#ppt_y-.1"/>
                                          </p:val>
                                        </p:tav>
                                        <p:tav tm="100000">
                                          <p:val>
                                            <p:strVal val="#ppt_y"/>
                                          </p:val>
                                        </p:tav>
                                      </p:tavLst>
                                    </p:anim>
                                  </p:childTnLst>
                                </p:cTn>
                              </p:par>
                              <p:par>
                                <p:cTn id="184" presetID="47" presetClass="entr" presetSubtype="0" fill="hold" grpId="0" nodeType="withEffect">
                                  <p:stCondLst>
                                    <p:cond delay="0"/>
                                  </p:stCondLst>
                                  <p:childTnLst>
                                    <p:set>
                                      <p:cBhvr>
                                        <p:cTn id="185" dur="1" fill="hold">
                                          <p:stCondLst>
                                            <p:cond delay="0"/>
                                          </p:stCondLst>
                                        </p:cTn>
                                        <p:tgtEl>
                                          <p:spTgt spid="115"/>
                                        </p:tgtEl>
                                        <p:attrNameLst>
                                          <p:attrName>style.visibility</p:attrName>
                                        </p:attrNameLst>
                                      </p:cBhvr>
                                      <p:to>
                                        <p:strVal val="visible"/>
                                      </p:to>
                                    </p:set>
                                    <p:animEffect transition="in" filter="fade">
                                      <p:cBhvr>
                                        <p:cTn id="186" dur="1000"/>
                                        <p:tgtEl>
                                          <p:spTgt spid="115"/>
                                        </p:tgtEl>
                                      </p:cBhvr>
                                    </p:animEffect>
                                    <p:anim calcmode="lin" valueType="num">
                                      <p:cBhvr>
                                        <p:cTn id="187" dur="1000" fill="hold"/>
                                        <p:tgtEl>
                                          <p:spTgt spid="115"/>
                                        </p:tgtEl>
                                        <p:attrNameLst>
                                          <p:attrName>ppt_x</p:attrName>
                                        </p:attrNameLst>
                                      </p:cBhvr>
                                      <p:tavLst>
                                        <p:tav tm="0">
                                          <p:val>
                                            <p:strVal val="#ppt_x"/>
                                          </p:val>
                                        </p:tav>
                                        <p:tav tm="100000">
                                          <p:val>
                                            <p:strVal val="#ppt_x"/>
                                          </p:val>
                                        </p:tav>
                                      </p:tavLst>
                                    </p:anim>
                                    <p:anim calcmode="lin" valueType="num">
                                      <p:cBhvr>
                                        <p:cTn id="188" dur="1000" fill="hold"/>
                                        <p:tgtEl>
                                          <p:spTgt spid="115"/>
                                        </p:tgtEl>
                                        <p:attrNameLst>
                                          <p:attrName>ppt_y</p:attrName>
                                        </p:attrNameLst>
                                      </p:cBhvr>
                                      <p:tavLst>
                                        <p:tav tm="0">
                                          <p:val>
                                            <p:strVal val="#ppt_y-.1"/>
                                          </p:val>
                                        </p:tav>
                                        <p:tav tm="100000">
                                          <p:val>
                                            <p:strVal val="#ppt_y"/>
                                          </p:val>
                                        </p:tav>
                                      </p:tavLst>
                                    </p:anim>
                                  </p:childTnLst>
                                </p:cTn>
                              </p:par>
                              <p:par>
                                <p:cTn id="189" presetID="47" presetClass="entr" presetSubtype="0" fill="hold" grpId="0" nodeType="withEffect">
                                  <p:stCondLst>
                                    <p:cond delay="0"/>
                                  </p:stCondLst>
                                  <p:childTnLst>
                                    <p:set>
                                      <p:cBhvr>
                                        <p:cTn id="190" dur="1" fill="hold">
                                          <p:stCondLst>
                                            <p:cond delay="0"/>
                                          </p:stCondLst>
                                        </p:cTn>
                                        <p:tgtEl>
                                          <p:spTgt spid="69"/>
                                        </p:tgtEl>
                                        <p:attrNameLst>
                                          <p:attrName>style.visibility</p:attrName>
                                        </p:attrNameLst>
                                      </p:cBhvr>
                                      <p:to>
                                        <p:strVal val="visible"/>
                                      </p:to>
                                    </p:set>
                                    <p:animEffect transition="in" filter="fade">
                                      <p:cBhvr>
                                        <p:cTn id="191" dur="1000"/>
                                        <p:tgtEl>
                                          <p:spTgt spid="69"/>
                                        </p:tgtEl>
                                      </p:cBhvr>
                                    </p:animEffect>
                                    <p:anim calcmode="lin" valueType="num">
                                      <p:cBhvr>
                                        <p:cTn id="192" dur="1000" fill="hold"/>
                                        <p:tgtEl>
                                          <p:spTgt spid="69"/>
                                        </p:tgtEl>
                                        <p:attrNameLst>
                                          <p:attrName>ppt_x</p:attrName>
                                        </p:attrNameLst>
                                      </p:cBhvr>
                                      <p:tavLst>
                                        <p:tav tm="0">
                                          <p:val>
                                            <p:strVal val="#ppt_x"/>
                                          </p:val>
                                        </p:tav>
                                        <p:tav tm="100000">
                                          <p:val>
                                            <p:strVal val="#ppt_x"/>
                                          </p:val>
                                        </p:tav>
                                      </p:tavLst>
                                    </p:anim>
                                    <p:anim calcmode="lin" valueType="num">
                                      <p:cBhvr>
                                        <p:cTn id="193" dur="1000" fill="hold"/>
                                        <p:tgtEl>
                                          <p:spTgt spid="69"/>
                                        </p:tgtEl>
                                        <p:attrNameLst>
                                          <p:attrName>ppt_y</p:attrName>
                                        </p:attrNameLst>
                                      </p:cBhvr>
                                      <p:tavLst>
                                        <p:tav tm="0">
                                          <p:val>
                                            <p:strVal val="#ppt_y-.1"/>
                                          </p:val>
                                        </p:tav>
                                        <p:tav tm="100000">
                                          <p:val>
                                            <p:strVal val="#ppt_y"/>
                                          </p:val>
                                        </p:tav>
                                      </p:tavLst>
                                    </p:anim>
                                  </p:childTnLst>
                                </p:cTn>
                              </p:par>
                              <p:par>
                                <p:cTn id="194" presetID="47" presetClass="entr" presetSubtype="0" fill="hold" grpId="0" nodeType="withEffect">
                                  <p:stCondLst>
                                    <p:cond delay="0"/>
                                  </p:stCondLst>
                                  <p:childTnLst>
                                    <p:set>
                                      <p:cBhvr>
                                        <p:cTn id="195" dur="1" fill="hold">
                                          <p:stCondLst>
                                            <p:cond delay="0"/>
                                          </p:stCondLst>
                                        </p:cTn>
                                        <p:tgtEl>
                                          <p:spTgt spid="15"/>
                                        </p:tgtEl>
                                        <p:attrNameLst>
                                          <p:attrName>style.visibility</p:attrName>
                                        </p:attrNameLst>
                                      </p:cBhvr>
                                      <p:to>
                                        <p:strVal val="visible"/>
                                      </p:to>
                                    </p:set>
                                    <p:animEffect transition="in" filter="fade">
                                      <p:cBhvr>
                                        <p:cTn id="196" dur="1000"/>
                                        <p:tgtEl>
                                          <p:spTgt spid="15"/>
                                        </p:tgtEl>
                                      </p:cBhvr>
                                    </p:animEffect>
                                    <p:anim calcmode="lin" valueType="num">
                                      <p:cBhvr>
                                        <p:cTn id="197" dur="1000" fill="hold"/>
                                        <p:tgtEl>
                                          <p:spTgt spid="15"/>
                                        </p:tgtEl>
                                        <p:attrNameLst>
                                          <p:attrName>ppt_x</p:attrName>
                                        </p:attrNameLst>
                                      </p:cBhvr>
                                      <p:tavLst>
                                        <p:tav tm="0">
                                          <p:val>
                                            <p:strVal val="#ppt_x"/>
                                          </p:val>
                                        </p:tav>
                                        <p:tav tm="100000">
                                          <p:val>
                                            <p:strVal val="#ppt_x"/>
                                          </p:val>
                                        </p:tav>
                                      </p:tavLst>
                                    </p:anim>
                                    <p:anim calcmode="lin" valueType="num">
                                      <p:cBhvr>
                                        <p:cTn id="198" dur="1000" fill="hold"/>
                                        <p:tgtEl>
                                          <p:spTgt spid="15"/>
                                        </p:tgtEl>
                                        <p:attrNameLst>
                                          <p:attrName>ppt_y</p:attrName>
                                        </p:attrNameLst>
                                      </p:cBhvr>
                                      <p:tavLst>
                                        <p:tav tm="0">
                                          <p:val>
                                            <p:strVal val="#ppt_y-.1"/>
                                          </p:val>
                                        </p:tav>
                                        <p:tav tm="100000">
                                          <p:val>
                                            <p:strVal val="#ppt_y"/>
                                          </p:val>
                                        </p:tav>
                                      </p:tavLst>
                                    </p:anim>
                                  </p:childTnLst>
                                </p:cTn>
                              </p:par>
                              <p:par>
                                <p:cTn id="199" presetID="47" presetClass="entr" presetSubtype="0" fill="hold" grpId="0" nodeType="withEffect">
                                  <p:stCondLst>
                                    <p:cond delay="0"/>
                                  </p:stCondLst>
                                  <p:childTnLst>
                                    <p:set>
                                      <p:cBhvr>
                                        <p:cTn id="200" dur="1" fill="hold">
                                          <p:stCondLst>
                                            <p:cond delay="0"/>
                                          </p:stCondLst>
                                        </p:cTn>
                                        <p:tgtEl>
                                          <p:spTgt spid="68"/>
                                        </p:tgtEl>
                                        <p:attrNameLst>
                                          <p:attrName>style.visibility</p:attrName>
                                        </p:attrNameLst>
                                      </p:cBhvr>
                                      <p:to>
                                        <p:strVal val="visible"/>
                                      </p:to>
                                    </p:set>
                                    <p:animEffect transition="in" filter="fade">
                                      <p:cBhvr>
                                        <p:cTn id="201" dur="1000"/>
                                        <p:tgtEl>
                                          <p:spTgt spid="68"/>
                                        </p:tgtEl>
                                      </p:cBhvr>
                                    </p:animEffect>
                                    <p:anim calcmode="lin" valueType="num">
                                      <p:cBhvr>
                                        <p:cTn id="202" dur="1000" fill="hold"/>
                                        <p:tgtEl>
                                          <p:spTgt spid="68"/>
                                        </p:tgtEl>
                                        <p:attrNameLst>
                                          <p:attrName>ppt_x</p:attrName>
                                        </p:attrNameLst>
                                      </p:cBhvr>
                                      <p:tavLst>
                                        <p:tav tm="0">
                                          <p:val>
                                            <p:strVal val="#ppt_x"/>
                                          </p:val>
                                        </p:tav>
                                        <p:tav tm="100000">
                                          <p:val>
                                            <p:strVal val="#ppt_x"/>
                                          </p:val>
                                        </p:tav>
                                      </p:tavLst>
                                    </p:anim>
                                    <p:anim calcmode="lin" valueType="num">
                                      <p:cBhvr>
                                        <p:cTn id="203"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par>
                    <p:cTn id="204" fill="hold">
                      <p:stCondLst>
                        <p:cond delay="indefinite"/>
                      </p:stCondLst>
                      <p:childTnLst>
                        <p:par>
                          <p:cTn id="205" fill="hold">
                            <p:stCondLst>
                              <p:cond delay="0"/>
                            </p:stCondLst>
                            <p:childTnLst>
                              <p:par>
                                <p:cTn id="206" presetID="10" presetClass="exit" presetSubtype="0" fill="hold" grpId="0" nodeType="clickEffect">
                                  <p:stCondLst>
                                    <p:cond delay="0"/>
                                  </p:stCondLst>
                                  <p:childTnLst>
                                    <p:animEffect transition="out" filter="fade">
                                      <p:cBhvr>
                                        <p:cTn id="207" dur="500"/>
                                        <p:tgtEl>
                                          <p:spTgt spid="3"/>
                                        </p:tgtEl>
                                      </p:cBhvr>
                                    </p:animEffect>
                                    <p:set>
                                      <p:cBhvr>
                                        <p:cTn id="208" dur="1" fill="hold">
                                          <p:stCondLst>
                                            <p:cond delay="499"/>
                                          </p:stCondLst>
                                        </p:cTn>
                                        <p:tgtEl>
                                          <p:spTgt spid="3"/>
                                        </p:tgtEl>
                                        <p:attrNameLst>
                                          <p:attrName>style.visibility</p:attrName>
                                        </p:attrNameLst>
                                      </p:cBhvr>
                                      <p:to>
                                        <p:strVal val="hidden"/>
                                      </p:to>
                                    </p:set>
                                  </p:childTnLst>
                                </p:cTn>
                              </p:par>
                            </p:childTnLst>
                          </p:cTn>
                        </p:par>
                      </p:childTnLst>
                    </p:cTn>
                  </p:par>
                  <p:par>
                    <p:cTn id="209" fill="hold">
                      <p:stCondLst>
                        <p:cond delay="indefinite"/>
                      </p:stCondLst>
                      <p:childTnLst>
                        <p:par>
                          <p:cTn id="210" fill="hold">
                            <p:stCondLst>
                              <p:cond delay="0"/>
                            </p:stCondLst>
                            <p:childTnLst>
                              <p:par>
                                <p:cTn id="211" presetID="47" presetClass="entr" presetSubtype="0" fill="hold" grpId="0" nodeType="clickEffect">
                                  <p:stCondLst>
                                    <p:cond delay="0"/>
                                  </p:stCondLst>
                                  <p:childTnLst>
                                    <p:set>
                                      <p:cBhvr>
                                        <p:cTn id="212" dur="1" fill="hold">
                                          <p:stCondLst>
                                            <p:cond delay="0"/>
                                          </p:stCondLst>
                                        </p:cTn>
                                        <p:tgtEl>
                                          <p:spTgt spid="18"/>
                                        </p:tgtEl>
                                        <p:attrNameLst>
                                          <p:attrName>style.visibility</p:attrName>
                                        </p:attrNameLst>
                                      </p:cBhvr>
                                      <p:to>
                                        <p:strVal val="visible"/>
                                      </p:to>
                                    </p:set>
                                    <p:animEffect transition="in" filter="fade">
                                      <p:cBhvr>
                                        <p:cTn id="213" dur="1000"/>
                                        <p:tgtEl>
                                          <p:spTgt spid="18"/>
                                        </p:tgtEl>
                                      </p:cBhvr>
                                    </p:animEffect>
                                    <p:anim calcmode="lin" valueType="num">
                                      <p:cBhvr>
                                        <p:cTn id="214" dur="1000" fill="hold"/>
                                        <p:tgtEl>
                                          <p:spTgt spid="18"/>
                                        </p:tgtEl>
                                        <p:attrNameLst>
                                          <p:attrName>ppt_x</p:attrName>
                                        </p:attrNameLst>
                                      </p:cBhvr>
                                      <p:tavLst>
                                        <p:tav tm="0">
                                          <p:val>
                                            <p:strVal val="#ppt_x"/>
                                          </p:val>
                                        </p:tav>
                                        <p:tav tm="100000">
                                          <p:val>
                                            <p:strVal val="#ppt_x"/>
                                          </p:val>
                                        </p:tav>
                                      </p:tavLst>
                                    </p:anim>
                                    <p:anim calcmode="lin" valueType="num">
                                      <p:cBhvr>
                                        <p:cTn id="215" dur="1000" fill="hold"/>
                                        <p:tgtEl>
                                          <p:spTgt spid="18"/>
                                        </p:tgtEl>
                                        <p:attrNameLst>
                                          <p:attrName>ppt_y</p:attrName>
                                        </p:attrNameLst>
                                      </p:cBhvr>
                                      <p:tavLst>
                                        <p:tav tm="0">
                                          <p:val>
                                            <p:strVal val="#ppt_y-.1"/>
                                          </p:val>
                                        </p:tav>
                                        <p:tav tm="100000">
                                          <p:val>
                                            <p:strVal val="#ppt_y"/>
                                          </p:val>
                                        </p:tav>
                                      </p:tavLst>
                                    </p:anim>
                                  </p:childTnLst>
                                </p:cTn>
                              </p:par>
                              <p:par>
                                <p:cTn id="216" presetID="47" presetClass="entr" presetSubtype="0" fill="hold" grpId="0" nodeType="withEffect">
                                  <p:stCondLst>
                                    <p:cond delay="0"/>
                                  </p:stCondLst>
                                  <p:childTnLst>
                                    <p:set>
                                      <p:cBhvr>
                                        <p:cTn id="217" dur="1" fill="hold">
                                          <p:stCondLst>
                                            <p:cond delay="0"/>
                                          </p:stCondLst>
                                        </p:cTn>
                                        <p:tgtEl>
                                          <p:spTgt spid="24"/>
                                        </p:tgtEl>
                                        <p:attrNameLst>
                                          <p:attrName>style.visibility</p:attrName>
                                        </p:attrNameLst>
                                      </p:cBhvr>
                                      <p:to>
                                        <p:strVal val="visible"/>
                                      </p:to>
                                    </p:set>
                                    <p:animEffect transition="in" filter="fade">
                                      <p:cBhvr>
                                        <p:cTn id="218" dur="1000"/>
                                        <p:tgtEl>
                                          <p:spTgt spid="24"/>
                                        </p:tgtEl>
                                      </p:cBhvr>
                                    </p:animEffect>
                                    <p:anim calcmode="lin" valueType="num">
                                      <p:cBhvr>
                                        <p:cTn id="219" dur="1000" fill="hold"/>
                                        <p:tgtEl>
                                          <p:spTgt spid="24"/>
                                        </p:tgtEl>
                                        <p:attrNameLst>
                                          <p:attrName>ppt_x</p:attrName>
                                        </p:attrNameLst>
                                      </p:cBhvr>
                                      <p:tavLst>
                                        <p:tav tm="0">
                                          <p:val>
                                            <p:strVal val="#ppt_x"/>
                                          </p:val>
                                        </p:tav>
                                        <p:tav tm="100000">
                                          <p:val>
                                            <p:strVal val="#ppt_x"/>
                                          </p:val>
                                        </p:tav>
                                      </p:tavLst>
                                    </p:anim>
                                    <p:anim calcmode="lin" valueType="num">
                                      <p:cBhvr>
                                        <p:cTn id="220" dur="1000" fill="hold"/>
                                        <p:tgtEl>
                                          <p:spTgt spid="24"/>
                                        </p:tgtEl>
                                        <p:attrNameLst>
                                          <p:attrName>ppt_y</p:attrName>
                                        </p:attrNameLst>
                                      </p:cBhvr>
                                      <p:tavLst>
                                        <p:tav tm="0">
                                          <p:val>
                                            <p:strVal val="#ppt_y-.1"/>
                                          </p:val>
                                        </p:tav>
                                        <p:tav tm="100000">
                                          <p:val>
                                            <p:strVal val="#ppt_y"/>
                                          </p:val>
                                        </p:tav>
                                      </p:tavLst>
                                    </p:anim>
                                  </p:childTnLst>
                                </p:cTn>
                              </p:par>
                              <p:par>
                                <p:cTn id="221" presetID="47" presetClass="entr" presetSubtype="0" fill="hold" nodeType="withEffect">
                                  <p:stCondLst>
                                    <p:cond delay="0"/>
                                  </p:stCondLst>
                                  <p:childTnLst>
                                    <p:set>
                                      <p:cBhvr>
                                        <p:cTn id="222" dur="1" fill="hold">
                                          <p:stCondLst>
                                            <p:cond delay="0"/>
                                          </p:stCondLst>
                                        </p:cTn>
                                        <p:tgtEl>
                                          <p:spTgt spid="10"/>
                                        </p:tgtEl>
                                        <p:attrNameLst>
                                          <p:attrName>style.visibility</p:attrName>
                                        </p:attrNameLst>
                                      </p:cBhvr>
                                      <p:to>
                                        <p:strVal val="visible"/>
                                      </p:to>
                                    </p:set>
                                    <p:animEffect transition="in" filter="fade">
                                      <p:cBhvr>
                                        <p:cTn id="223" dur="1000"/>
                                        <p:tgtEl>
                                          <p:spTgt spid="10"/>
                                        </p:tgtEl>
                                      </p:cBhvr>
                                    </p:animEffect>
                                    <p:anim calcmode="lin" valueType="num">
                                      <p:cBhvr>
                                        <p:cTn id="224" dur="1000" fill="hold"/>
                                        <p:tgtEl>
                                          <p:spTgt spid="10"/>
                                        </p:tgtEl>
                                        <p:attrNameLst>
                                          <p:attrName>ppt_x</p:attrName>
                                        </p:attrNameLst>
                                      </p:cBhvr>
                                      <p:tavLst>
                                        <p:tav tm="0">
                                          <p:val>
                                            <p:strVal val="#ppt_x"/>
                                          </p:val>
                                        </p:tav>
                                        <p:tav tm="100000">
                                          <p:val>
                                            <p:strVal val="#ppt_x"/>
                                          </p:val>
                                        </p:tav>
                                      </p:tavLst>
                                    </p:anim>
                                    <p:anim calcmode="lin" valueType="num">
                                      <p:cBhvr>
                                        <p:cTn id="225" dur="1000" fill="hold"/>
                                        <p:tgtEl>
                                          <p:spTgt spid="10"/>
                                        </p:tgtEl>
                                        <p:attrNameLst>
                                          <p:attrName>ppt_y</p:attrName>
                                        </p:attrNameLst>
                                      </p:cBhvr>
                                      <p:tavLst>
                                        <p:tav tm="0">
                                          <p:val>
                                            <p:strVal val="#ppt_y-.1"/>
                                          </p:val>
                                        </p:tav>
                                        <p:tav tm="100000">
                                          <p:val>
                                            <p:strVal val="#ppt_y"/>
                                          </p:val>
                                        </p:tav>
                                      </p:tavLst>
                                    </p:anim>
                                  </p:childTnLst>
                                </p:cTn>
                              </p:par>
                              <p:par>
                                <p:cTn id="226" presetID="47" presetClass="entr" presetSubtype="0" fill="hold" nodeType="withEffect">
                                  <p:stCondLst>
                                    <p:cond delay="0"/>
                                  </p:stCondLst>
                                  <p:childTnLst>
                                    <p:set>
                                      <p:cBhvr>
                                        <p:cTn id="227" dur="1" fill="hold">
                                          <p:stCondLst>
                                            <p:cond delay="0"/>
                                          </p:stCondLst>
                                        </p:cTn>
                                        <p:tgtEl>
                                          <p:spTgt spid="17"/>
                                        </p:tgtEl>
                                        <p:attrNameLst>
                                          <p:attrName>style.visibility</p:attrName>
                                        </p:attrNameLst>
                                      </p:cBhvr>
                                      <p:to>
                                        <p:strVal val="visible"/>
                                      </p:to>
                                    </p:set>
                                    <p:animEffect transition="in" filter="fade">
                                      <p:cBhvr>
                                        <p:cTn id="228" dur="1000"/>
                                        <p:tgtEl>
                                          <p:spTgt spid="17"/>
                                        </p:tgtEl>
                                      </p:cBhvr>
                                    </p:animEffect>
                                    <p:anim calcmode="lin" valueType="num">
                                      <p:cBhvr>
                                        <p:cTn id="229" dur="1000" fill="hold"/>
                                        <p:tgtEl>
                                          <p:spTgt spid="17"/>
                                        </p:tgtEl>
                                        <p:attrNameLst>
                                          <p:attrName>ppt_x</p:attrName>
                                        </p:attrNameLst>
                                      </p:cBhvr>
                                      <p:tavLst>
                                        <p:tav tm="0">
                                          <p:val>
                                            <p:strVal val="#ppt_x"/>
                                          </p:val>
                                        </p:tav>
                                        <p:tav tm="100000">
                                          <p:val>
                                            <p:strVal val="#ppt_x"/>
                                          </p:val>
                                        </p:tav>
                                      </p:tavLst>
                                    </p:anim>
                                    <p:anim calcmode="lin" valueType="num">
                                      <p:cBhvr>
                                        <p:cTn id="23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31" fill="hold">
                      <p:stCondLst>
                        <p:cond delay="indefinite"/>
                      </p:stCondLst>
                      <p:childTnLst>
                        <p:par>
                          <p:cTn id="232" fill="hold">
                            <p:stCondLst>
                              <p:cond delay="0"/>
                            </p:stCondLst>
                            <p:childTnLst>
                              <p:par>
                                <p:cTn id="233" presetID="47" presetClass="entr" presetSubtype="0" fill="hold" nodeType="clickEffect">
                                  <p:stCondLst>
                                    <p:cond delay="0"/>
                                  </p:stCondLst>
                                  <p:childTnLst>
                                    <p:set>
                                      <p:cBhvr>
                                        <p:cTn id="234" dur="1" fill="hold">
                                          <p:stCondLst>
                                            <p:cond delay="0"/>
                                          </p:stCondLst>
                                        </p:cTn>
                                        <p:tgtEl>
                                          <p:spTgt spid="21"/>
                                        </p:tgtEl>
                                        <p:attrNameLst>
                                          <p:attrName>style.visibility</p:attrName>
                                        </p:attrNameLst>
                                      </p:cBhvr>
                                      <p:to>
                                        <p:strVal val="visible"/>
                                      </p:to>
                                    </p:set>
                                    <p:animEffect transition="in" filter="fade">
                                      <p:cBhvr>
                                        <p:cTn id="235" dur="1000"/>
                                        <p:tgtEl>
                                          <p:spTgt spid="21"/>
                                        </p:tgtEl>
                                      </p:cBhvr>
                                    </p:animEffect>
                                    <p:anim calcmode="lin" valueType="num">
                                      <p:cBhvr>
                                        <p:cTn id="236" dur="1000" fill="hold"/>
                                        <p:tgtEl>
                                          <p:spTgt spid="21"/>
                                        </p:tgtEl>
                                        <p:attrNameLst>
                                          <p:attrName>ppt_x</p:attrName>
                                        </p:attrNameLst>
                                      </p:cBhvr>
                                      <p:tavLst>
                                        <p:tav tm="0">
                                          <p:val>
                                            <p:strVal val="#ppt_x"/>
                                          </p:val>
                                        </p:tav>
                                        <p:tav tm="100000">
                                          <p:val>
                                            <p:strVal val="#ppt_x"/>
                                          </p:val>
                                        </p:tav>
                                      </p:tavLst>
                                    </p:anim>
                                    <p:anim calcmode="lin" valueType="num">
                                      <p:cBhvr>
                                        <p:cTn id="237" dur="1000" fill="hold"/>
                                        <p:tgtEl>
                                          <p:spTgt spid="21"/>
                                        </p:tgtEl>
                                        <p:attrNameLst>
                                          <p:attrName>ppt_y</p:attrName>
                                        </p:attrNameLst>
                                      </p:cBhvr>
                                      <p:tavLst>
                                        <p:tav tm="0">
                                          <p:val>
                                            <p:strVal val="#ppt_y-.1"/>
                                          </p:val>
                                        </p:tav>
                                        <p:tav tm="100000">
                                          <p:val>
                                            <p:strVal val="#ppt_y"/>
                                          </p:val>
                                        </p:tav>
                                      </p:tavLst>
                                    </p:anim>
                                  </p:childTnLst>
                                </p:cTn>
                              </p:par>
                              <p:par>
                                <p:cTn id="238" presetID="47" presetClass="entr" presetSubtype="0" fill="hold" grpId="0" nodeType="withEffect">
                                  <p:stCondLst>
                                    <p:cond delay="0"/>
                                  </p:stCondLst>
                                  <p:childTnLst>
                                    <p:set>
                                      <p:cBhvr>
                                        <p:cTn id="239" dur="1" fill="hold">
                                          <p:stCondLst>
                                            <p:cond delay="0"/>
                                          </p:stCondLst>
                                        </p:cTn>
                                        <p:tgtEl>
                                          <p:spTgt spid="19"/>
                                        </p:tgtEl>
                                        <p:attrNameLst>
                                          <p:attrName>style.visibility</p:attrName>
                                        </p:attrNameLst>
                                      </p:cBhvr>
                                      <p:to>
                                        <p:strVal val="visible"/>
                                      </p:to>
                                    </p:set>
                                    <p:animEffect transition="in" filter="fade">
                                      <p:cBhvr>
                                        <p:cTn id="240" dur="1000"/>
                                        <p:tgtEl>
                                          <p:spTgt spid="19"/>
                                        </p:tgtEl>
                                      </p:cBhvr>
                                    </p:animEffect>
                                    <p:anim calcmode="lin" valueType="num">
                                      <p:cBhvr>
                                        <p:cTn id="241" dur="1000" fill="hold"/>
                                        <p:tgtEl>
                                          <p:spTgt spid="19"/>
                                        </p:tgtEl>
                                        <p:attrNameLst>
                                          <p:attrName>ppt_x</p:attrName>
                                        </p:attrNameLst>
                                      </p:cBhvr>
                                      <p:tavLst>
                                        <p:tav tm="0">
                                          <p:val>
                                            <p:strVal val="#ppt_x"/>
                                          </p:val>
                                        </p:tav>
                                        <p:tav tm="100000">
                                          <p:val>
                                            <p:strVal val="#ppt_x"/>
                                          </p:val>
                                        </p:tav>
                                      </p:tavLst>
                                    </p:anim>
                                    <p:anim calcmode="lin" valueType="num">
                                      <p:cBhvr>
                                        <p:cTn id="242" dur="1000" fill="hold"/>
                                        <p:tgtEl>
                                          <p:spTgt spid="19"/>
                                        </p:tgtEl>
                                        <p:attrNameLst>
                                          <p:attrName>ppt_y</p:attrName>
                                        </p:attrNameLst>
                                      </p:cBhvr>
                                      <p:tavLst>
                                        <p:tav tm="0">
                                          <p:val>
                                            <p:strVal val="#ppt_y-.1"/>
                                          </p:val>
                                        </p:tav>
                                        <p:tav tm="100000">
                                          <p:val>
                                            <p:strVal val="#ppt_y"/>
                                          </p:val>
                                        </p:tav>
                                      </p:tavLst>
                                    </p:anim>
                                  </p:childTnLst>
                                </p:cTn>
                              </p:par>
                              <p:par>
                                <p:cTn id="243" presetID="47" presetClass="entr" presetSubtype="0" fill="hold" nodeType="withEffect">
                                  <p:stCondLst>
                                    <p:cond delay="0"/>
                                  </p:stCondLst>
                                  <p:childTnLst>
                                    <p:set>
                                      <p:cBhvr>
                                        <p:cTn id="244" dur="1" fill="hold">
                                          <p:stCondLst>
                                            <p:cond delay="0"/>
                                          </p:stCondLst>
                                        </p:cTn>
                                        <p:tgtEl>
                                          <p:spTgt spid="22"/>
                                        </p:tgtEl>
                                        <p:attrNameLst>
                                          <p:attrName>style.visibility</p:attrName>
                                        </p:attrNameLst>
                                      </p:cBhvr>
                                      <p:to>
                                        <p:strVal val="visible"/>
                                      </p:to>
                                    </p:set>
                                    <p:animEffect transition="in" filter="fade">
                                      <p:cBhvr>
                                        <p:cTn id="245" dur="1000"/>
                                        <p:tgtEl>
                                          <p:spTgt spid="22"/>
                                        </p:tgtEl>
                                      </p:cBhvr>
                                    </p:animEffect>
                                    <p:anim calcmode="lin" valueType="num">
                                      <p:cBhvr>
                                        <p:cTn id="246" dur="1000" fill="hold"/>
                                        <p:tgtEl>
                                          <p:spTgt spid="22"/>
                                        </p:tgtEl>
                                        <p:attrNameLst>
                                          <p:attrName>ppt_x</p:attrName>
                                        </p:attrNameLst>
                                      </p:cBhvr>
                                      <p:tavLst>
                                        <p:tav tm="0">
                                          <p:val>
                                            <p:strVal val="#ppt_x"/>
                                          </p:val>
                                        </p:tav>
                                        <p:tav tm="100000">
                                          <p:val>
                                            <p:strVal val="#ppt_x"/>
                                          </p:val>
                                        </p:tav>
                                      </p:tavLst>
                                    </p:anim>
                                    <p:anim calcmode="lin" valueType="num">
                                      <p:cBhvr>
                                        <p:cTn id="247" dur="1000" fill="hold"/>
                                        <p:tgtEl>
                                          <p:spTgt spid="22"/>
                                        </p:tgtEl>
                                        <p:attrNameLst>
                                          <p:attrName>ppt_y</p:attrName>
                                        </p:attrNameLst>
                                      </p:cBhvr>
                                      <p:tavLst>
                                        <p:tav tm="0">
                                          <p:val>
                                            <p:strVal val="#ppt_y-.1"/>
                                          </p:val>
                                        </p:tav>
                                        <p:tav tm="100000">
                                          <p:val>
                                            <p:strVal val="#ppt_y"/>
                                          </p:val>
                                        </p:tav>
                                      </p:tavLst>
                                    </p:anim>
                                  </p:childTnLst>
                                </p:cTn>
                              </p:par>
                              <p:par>
                                <p:cTn id="248" presetID="47" presetClass="entr" presetSubtype="0" fill="hold" grpId="0" nodeType="withEffect">
                                  <p:stCondLst>
                                    <p:cond delay="0"/>
                                  </p:stCondLst>
                                  <p:childTnLst>
                                    <p:set>
                                      <p:cBhvr>
                                        <p:cTn id="249" dur="1" fill="hold">
                                          <p:stCondLst>
                                            <p:cond delay="0"/>
                                          </p:stCondLst>
                                        </p:cTn>
                                        <p:tgtEl>
                                          <p:spTgt spid="20"/>
                                        </p:tgtEl>
                                        <p:attrNameLst>
                                          <p:attrName>style.visibility</p:attrName>
                                        </p:attrNameLst>
                                      </p:cBhvr>
                                      <p:to>
                                        <p:strVal val="visible"/>
                                      </p:to>
                                    </p:set>
                                    <p:animEffect transition="in" filter="fade">
                                      <p:cBhvr>
                                        <p:cTn id="250" dur="1000"/>
                                        <p:tgtEl>
                                          <p:spTgt spid="20"/>
                                        </p:tgtEl>
                                      </p:cBhvr>
                                    </p:animEffect>
                                    <p:anim calcmode="lin" valueType="num">
                                      <p:cBhvr>
                                        <p:cTn id="251" dur="1000" fill="hold"/>
                                        <p:tgtEl>
                                          <p:spTgt spid="20"/>
                                        </p:tgtEl>
                                        <p:attrNameLst>
                                          <p:attrName>ppt_x</p:attrName>
                                        </p:attrNameLst>
                                      </p:cBhvr>
                                      <p:tavLst>
                                        <p:tav tm="0">
                                          <p:val>
                                            <p:strVal val="#ppt_x"/>
                                          </p:val>
                                        </p:tav>
                                        <p:tav tm="100000">
                                          <p:val>
                                            <p:strVal val="#ppt_x"/>
                                          </p:val>
                                        </p:tav>
                                      </p:tavLst>
                                    </p:anim>
                                    <p:anim calcmode="lin" valueType="num">
                                      <p:cBhvr>
                                        <p:cTn id="252"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53" fill="hold">
                      <p:stCondLst>
                        <p:cond delay="indefinite"/>
                      </p:stCondLst>
                      <p:childTnLst>
                        <p:par>
                          <p:cTn id="254" fill="hold">
                            <p:stCondLst>
                              <p:cond delay="0"/>
                            </p:stCondLst>
                            <p:childTnLst>
                              <p:par>
                                <p:cTn id="255" presetID="47" presetClass="entr" presetSubtype="0" fill="hold" nodeType="clickEffect">
                                  <p:stCondLst>
                                    <p:cond delay="0"/>
                                  </p:stCondLst>
                                  <p:childTnLst>
                                    <p:set>
                                      <p:cBhvr>
                                        <p:cTn id="256" dur="1" fill="hold">
                                          <p:stCondLst>
                                            <p:cond delay="0"/>
                                          </p:stCondLst>
                                        </p:cTn>
                                        <p:tgtEl>
                                          <p:spTgt spid="25"/>
                                        </p:tgtEl>
                                        <p:attrNameLst>
                                          <p:attrName>style.visibility</p:attrName>
                                        </p:attrNameLst>
                                      </p:cBhvr>
                                      <p:to>
                                        <p:strVal val="visible"/>
                                      </p:to>
                                    </p:set>
                                    <p:animEffect transition="in" filter="fade">
                                      <p:cBhvr>
                                        <p:cTn id="257" dur="1000"/>
                                        <p:tgtEl>
                                          <p:spTgt spid="25"/>
                                        </p:tgtEl>
                                      </p:cBhvr>
                                    </p:animEffect>
                                    <p:anim calcmode="lin" valueType="num">
                                      <p:cBhvr>
                                        <p:cTn id="258" dur="1000" fill="hold"/>
                                        <p:tgtEl>
                                          <p:spTgt spid="25"/>
                                        </p:tgtEl>
                                        <p:attrNameLst>
                                          <p:attrName>ppt_x</p:attrName>
                                        </p:attrNameLst>
                                      </p:cBhvr>
                                      <p:tavLst>
                                        <p:tav tm="0">
                                          <p:val>
                                            <p:strVal val="#ppt_x"/>
                                          </p:val>
                                        </p:tav>
                                        <p:tav tm="100000">
                                          <p:val>
                                            <p:strVal val="#ppt_x"/>
                                          </p:val>
                                        </p:tav>
                                      </p:tavLst>
                                    </p:anim>
                                    <p:anim calcmode="lin" valueType="num">
                                      <p:cBhvr>
                                        <p:cTn id="25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60" fill="hold">
                      <p:stCondLst>
                        <p:cond delay="indefinite"/>
                      </p:stCondLst>
                      <p:childTnLst>
                        <p:par>
                          <p:cTn id="261" fill="hold">
                            <p:stCondLst>
                              <p:cond delay="0"/>
                            </p:stCondLst>
                            <p:childTnLst>
                              <p:par>
                                <p:cTn id="262" presetID="10" presetClass="entr" presetSubtype="0" fill="hold" grpId="0" nodeType="clickEffect">
                                  <p:stCondLst>
                                    <p:cond delay="0"/>
                                  </p:stCondLst>
                                  <p:childTnLst>
                                    <p:set>
                                      <p:cBhvr>
                                        <p:cTn id="263" dur="1" fill="hold">
                                          <p:stCondLst>
                                            <p:cond delay="0"/>
                                          </p:stCondLst>
                                        </p:cTn>
                                        <p:tgtEl>
                                          <p:spTgt spid="37"/>
                                        </p:tgtEl>
                                        <p:attrNameLst>
                                          <p:attrName>style.visibility</p:attrName>
                                        </p:attrNameLst>
                                      </p:cBhvr>
                                      <p:to>
                                        <p:strVal val="visible"/>
                                      </p:to>
                                    </p:set>
                                    <p:animEffect transition="in" filter="fade">
                                      <p:cBhvr>
                                        <p:cTn id="264" dur="500"/>
                                        <p:tgtEl>
                                          <p:spTgt spid="37"/>
                                        </p:tgtEl>
                                      </p:cBhvr>
                                    </p:animEffect>
                                  </p:childTnLst>
                                </p:cTn>
                              </p:par>
                            </p:childTnLst>
                          </p:cTn>
                        </p:par>
                        <p:par>
                          <p:cTn id="265" fill="hold">
                            <p:stCondLst>
                              <p:cond delay="500"/>
                            </p:stCondLst>
                            <p:childTnLst>
                              <p:par>
                                <p:cTn id="266" presetID="10" presetClass="entr" presetSubtype="0" fill="hold" grpId="0" nodeType="afterEffect">
                                  <p:stCondLst>
                                    <p:cond delay="0"/>
                                  </p:stCondLst>
                                  <p:childTnLst>
                                    <p:set>
                                      <p:cBhvr>
                                        <p:cTn id="267" dur="1" fill="hold">
                                          <p:stCondLst>
                                            <p:cond delay="0"/>
                                          </p:stCondLst>
                                        </p:cTn>
                                        <p:tgtEl>
                                          <p:spTgt spid="137"/>
                                        </p:tgtEl>
                                        <p:attrNameLst>
                                          <p:attrName>style.visibility</p:attrName>
                                        </p:attrNameLst>
                                      </p:cBhvr>
                                      <p:to>
                                        <p:strVal val="visible"/>
                                      </p:to>
                                    </p:set>
                                    <p:animEffect transition="in" filter="fade">
                                      <p:cBhvr>
                                        <p:cTn id="268"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1" grpId="0" animBg="1"/>
      <p:bldP spid="15" grpId="0" animBg="1"/>
      <p:bldP spid="46" grpId="0"/>
      <p:bldP spid="50" grpId="0" animBg="1"/>
      <p:bldP spid="51" grpId="0" animBg="1"/>
      <p:bldP spid="54" grpId="0"/>
      <p:bldP spid="55" grpId="0" animBg="1"/>
      <p:bldP spid="57" grpId="0" animBg="1"/>
      <p:bldP spid="68" grpId="0" animBg="1"/>
      <p:bldP spid="69" grpId="0" animBg="1"/>
      <p:bldP spid="113" grpId="0" animBg="1"/>
      <p:bldP spid="115" grpId="0" animBg="1"/>
      <p:bldP spid="134" grpId="0"/>
      <p:bldP spid="137" grpId="0" animBg="1"/>
      <p:bldP spid="37" grpId="0" animBg="1"/>
      <p:bldP spid="39" grpId="0" animBg="1"/>
      <p:bldP spid="52" grpId="0" animBg="1"/>
      <p:bldP spid="13" grpId="0" animBg="1"/>
      <p:bldP spid="18" grpId="0" animBg="1"/>
      <p:bldP spid="19" grpId="0" animBg="1"/>
      <p:bldP spid="20" grpId="0" animBg="1"/>
      <p:bldP spid="24"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solidFill>
                  <a:schemeClr val="accent1"/>
                </a:solidFill>
              </a:rPr>
              <a:t>Informal employment; dependent workers</a:t>
            </a:r>
            <a:endParaRPr lang="en-GB" dirty="0"/>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90538" y="1893455"/>
            <a:ext cx="11304298" cy="3983471"/>
          </a:xfrm>
        </p:spPr>
        <p:txBody>
          <a:bodyPr>
            <a:normAutofit/>
          </a:bodyPr>
          <a:lstStyle/>
          <a:p>
            <a:pPr marL="285750" lvl="1" indent="-285750">
              <a:buFont typeface="Arial" panose="020B0604020202020204" pitchFamily="34" charset="0"/>
              <a:buChar char="•"/>
            </a:pPr>
            <a:r>
              <a:rPr lang="en-GB" sz="2800" dirty="0">
                <a:solidFill>
                  <a:schemeClr val="tx2"/>
                </a:solidFill>
                <a:effectLst>
                  <a:outerShdw sx="0" sy="0">
                    <a:srgbClr val="000000"/>
                  </a:outerShdw>
                </a:effectLst>
              </a:rPr>
              <a:t>Dependent contractors</a:t>
            </a:r>
          </a:p>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Employees</a:t>
            </a:r>
          </a:p>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Contributing family workers</a:t>
            </a:r>
          </a:p>
          <a:p>
            <a:pPr lvl="1"/>
            <a:endParaRPr lang="en-GB" sz="2800" dirty="0">
              <a:effectLst>
                <a:outerShdw sx="0" sy="0">
                  <a:srgbClr val="000000"/>
                </a:outerShdw>
              </a:effectLst>
            </a:endParaRPr>
          </a:p>
        </p:txBody>
      </p:sp>
    </p:spTree>
    <p:extLst>
      <p:ext uri="{BB962C8B-B14F-4D97-AF65-F5344CB8AC3E}">
        <p14:creationId xmlns:p14="http://schemas.microsoft.com/office/powerpoint/2010/main" val="1131340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t>Dependent contractors</a:t>
            </a:r>
            <a:endParaRPr lang="en-GB" dirty="0"/>
          </a:p>
        </p:txBody>
      </p:sp>
      <p:sp>
        <p:nvSpPr>
          <p:cNvPr id="17" name="Content Placeholder 16">
            <a:extLst>
              <a:ext uri="{FF2B5EF4-FFF2-40B4-BE49-F238E27FC236}">
                <a16:creationId xmlns:a16="http://schemas.microsoft.com/office/drawing/2014/main" id="{CD1D8B40-2428-7BAF-49E0-5D676B1BE804}"/>
              </a:ext>
            </a:extLst>
          </p:cNvPr>
          <p:cNvSpPr>
            <a:spLocks noGrp="1"/>
          </p:cNvSpPr>
          <p:nvPr>
            <p:ph sz="half" idx="1"/>
          </p:nvPr>
        </p:nvSpPr>
        <p:spPr>
          <a:xfrm>
            <a:off x="357188" y="2105095"/>
            <a:ext cx="5360400" cy="3482976"/>
          </a:xfrm>
        </p:spPr>
        <p:txBody>
          <a:bodyPr/>
          <a:lstStyle/>
          <a:p>
            <a:r>
              <a:rPr lang="fr-CH" dirty="0"/>
              <a:t>A) </a:t>
            </a:r>
            <a:r>
              <a:rPr lang="fr-CH" dirty="0" err="1"/>
              <a:t>Formal</a:t>
            </a:r>
            <a:r>
              <a:rPr lang="fr-CH" dirty="0"/>
              <a:t> </a:t>
            </a:r>
            <a:r>
              <a:rPr lang="fr-CH" dirty="0" err="1"/>
              <a:t>status</a:t>
            </a:r>
            <a:r>
              <a:rPr lang="fr-CH" dirty="0"/>
              <a:t> as </a:t>
            </a:r>
            <a:r>
              <a:rPr lang="fr-CH" dirty="0" err="1"/>
              <a:t>workers</a:t>
            </a:r>
            <a:r>
              <a:rPr lang="fr-CH" dirty="0"/>
              <a:t> in </a:t>
            </a:r>
            <a:r>
              <a:rPr lang="fr-CH" dirty="0" err="1"/>
              <a:t>employment</a:t>
            </a:r>
            <a:r>
              <a:rPr lang="fr-CH" dirty="0"/>
              <a:t> for profit:</a:t>
            </a:r>
          </a:p>
          <a:p>
            <a:pPr marL="447675" lvl="7" indent="-285750">
              <a:lnSpc>
                <a:spcPct val="110000"/>
              </a:lnSpc>
              <a:defRPr/>
            </a:pPr>
            <a:r>
              <a:rPr lang="en-GB" sz="2000" dirty="0">
                <a:solidFill>
                  <a:schemeClr val="accent1">
                    <a:lumMod val="75000"/>
                  </a:schemeClr>
                </a:solidFill>
              </a:rPr>
              <a:t>Whether they have a formal enterprise;</a:t>
            </a:r>
          </a:p>
          <a:p>
            <a:pPr marL="542925" lvl="7" indent="0">
              <a:lnSpc>
                <a:spcPct val="110000"/>
              </a:lnSpc>
              <a:buNone/>
              <a:defRPr/>
            </a:pPr>
            <a:r>
              <a:rPr lang="en-GB" sz="1600" dirty="0">
                <a:solidFill>
                  <a:schemeClr val="accent1">
                    <a:lumMod val="75000"/>
                  </a:schemeClr>
                </a:solidFill>
              </a:rPr>
              <a:t>-Based on the questions determining the informal/formal sector </a:t>
            </a:r>
          </a:p>
          <a:p>
            <a:pPr marL="542925" lvl="7" indent="0">
              <a:lnSpc>
                <a:spcPct val="110000"/>
              </a:lnSpc>
              <a:buNone/>
              <a:defRPr/>
            </a:pPr>
            <a:endParaRPr lang="en-GB" sz="1600" dirty="0">
              <a:solidFill>
                <a:schemeClr val="accent1">
                  <a:lumMod val="75000"/>
                </a:schemeClr>
              </a:solidFill>
            </a:endParaRPr>
          </a:p>
          <a:p>
            <a:pPr marL="447675" lvl="7" indent="-285750">
              <a:lnSpc>
                <a:spcPct val="110000"/>
              </a:lnSpc>
              <a:defRPr/>
            </a:pPr>
            <a:r>
              <a:rPr lang="en-GB" sz="2000" dirty="0">
                <a:solidFill>
                  <a:schemeClr val="accent1">
                    <a:lumMod val="75000"/>
                  </a:schemeClr>
                </a:solidFill>
              </a:rPr>
              <a:t>If not; whether they are registered in relation to tax on profits.</a:t>
            </a:r>
          </a:p>
        </p:txBody>
      </p:sp>
      <p:sp>
        <p:nvSpPr>
          <p:cNvPr id="18" name="Content Placeholder 16">
            <a:extLst>
              <a:ext uri="{FF2B5EF4-FFF2-40B4-BE49-F238E27FC236}">
                <a16:creationId xmlns:a16="http://schemas.microsoft.com/office/drawing/2014/main" id="{7B0846D0-A641-588F-61A0-DA2D293C11AD}"/>
              </a:ext>
            </a:extLst>
          </p:cNvPr>
          <p:cNvSpPr txBox="1">
            <a:spLocks/>
          </p:cNvSpPr>
          <p:nvPr/>
        </p:nvSpPr>
        <p:spPr>
          <a:xfrm>
            <a:off x="6326527" y="1989928"/>
            <a:ext cx="5360400" cy="3482976"/>
          </a:xfrm>
          <a:prstGeom prst="rect">
            <a:avLst/>
          </a:prstGeom>
        </p:spPr>
        <p:txBody>
          <a:bodyPr vert="horz" lIns="0" tIns="0" rIns="0" bIns="0" rtlCol="0">
            <a:noAutofit/>
          </a:bodyPr>
          <a:lst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B) Additional criterion of own contribution to social insurance, to ensure a coverage of formal arrangements: </a:t>
            </a:r>
          </a:p>
        </p:txBody>
      </p:sp>
      <p:pic>
        <p:nvPicPr>
          <p:cNvPr id="25" name="Picture 24">
            <a:extLst>
              <a:ext uri="{FF2B5EF4-FFF2-40B4-BE49-F238E27FC236}">
                <a16:creationId xmlns:a16="http://schemas.microsoft.com/office/drawing/2014/main" id="{F5AF6E57-0341-F5A2-5550-73F05FB436A1}"/>
              </a:ext>
            </a:extLst>
          </p:cNvPr>
          <p:cNvPicPr>
            <a:picLocks noChangeAspect="1"/>
          </p:cNvPicPr>
          <p:nvPr/>
        </p:nvPicPr>
        <p:blipFill>
          <a:blip r:embed="rId2"/>
          <a:stretch>
            <a:fillRect/>
          </a:stretch>
        </p:blipFill>
        <p:spPr>
          <a:xfrm>
            <a:off x="128880" y="4880144"/>
            <a:ext cx="6233485" cy="1675187"/>
          </a:xfrm>
          <a:prstGeom prst="rect">
            <a:avLst/>
          </a:prstGeom>
        </p:spPr>
      </p:pic>
      <p:sp>
        <p:nvSpPr>
          <p:cNvPr id="26" name="TextBox 25">
            <a:extLst>
              <a:ext uri="{FF2B5EF4-FFF2-40B4-BE49-F238E27FC236}">
                <a16:creationId xmlns:a16="http://schemas.microsoft.com/office/drawing/2014/main" id="{07040908-C7BE-2F13-17D9-2E20E50989EA}"/>
              </a:ext>
            </a:extLst>
          </p:cNvPr>
          <p:cNvSpPr txBox="1"/>
          <p:nvPr/>
        </p:nvSpPr>
        <p:spPr>
          <a:xfrm>
            <a:off x="128880" y="6278332"/>
            <a:ext cx="3547649" cy="276999"/>
          </a:xfrm>
          <a:prstGeom prst="rect">
            <a:avLst/>
          </a:prstGeom>
          <a:noFill/>
        </p:spPr>
        <p:txBody>
          <a:bodyPr wrap="square" rtlCol="0">
            <a:spAutoFit/>
          </a:bodyPr>
          <a:lstStyle/>
          <a:p>
            <a:r>
              <a:rPr lang="en-GB" sz="1200" dirty="0"/>
              <a:t>Example from a pilot conducted by Mexico</a:t>
            </a:r>
          </a:p>
        </p:txBody>
      </p:sp>
      <p:pic>
        <p:nvPicPr>
          <p:cNvPr id="28" name="Picture 27">
            <a:extLst>
              <a:ext uri="{FF2B5EF4-FFF2-40B4-BE49-F238E27FC236}">
                <a16:creationId xmlns:a16="http://schemas.microsoft.com/office/drawing/2014/main" id="{A9DA0A44-7A72-159E-9059-85FAD2624FF0}"/>
              </a:ext>
            </a:extLst>
          </p:cNvPr>
          <p:cNvPicPr>
            <a:picLocks noChangeAspect="1"/>
          </p:cNvPicPr>
          <p:nvPr/>
        </p:nvPicPr>
        <p:blipFill>
          <a:blip r:embed="rId3"/>
          <a:stretch>
            <a:fillRect/>
          </a:stretch>
        </p:blipFill>
        <p:spPr>
          <a:xfrm>
            <a:off x="6419569" y="3212142"/>
            <a:ext cx="5733288" cy="1540764"/>
          </a:xfrm>
          <a:prstGeom prst="rect">
            <a:avLst/>
          </a:prstGeom>
        </p:spPr>
      </p:pic>
      <p:sp>
        <p:nvSpPr>
          <p:cNvPr id="29" name="TextBox 28">
            <a:extLst>
              <a:ext uri="{FF2B5EF4-FFF2-40B4-BE49-F238E27FC236}">
                <a16:creationId xmlns:a16="http://schemas.microsoft.com/office/drawing/2014/main" id="{4000E894-2257-6AB9-2B65-5CC8900218BD}"/>
              </a:ext>
            </a:extLst>
          </p:cNvPr>
          <p:cNvSpPr txBox="1"/>
          <p:nvPr/>
        </p:nvSpPr>
        <p:spPr>
          <a:xfrm>
            <a:off x="6478187" y="4475907"/>
            <a:ext cx="3547649" cy="276999"/>
          </a:xfrm>
          <a:prstGeom prst="rect">
            <a:avLst/>
          </a:prstGeom>
          <a:noFill/>
        </p:spPr>
        <p:txBody>
          <a:bodyPr wrap="square" rtlCol="0">
            <a:spAutoFit/>
          </a:bodyPr>
          <a:lstStyle/>
          <a:p>
            <a:r>
              <a:rPr lang="en-GB" sz="1200" dirty="0"/>
              <a:t>Example from ILO pilot, Uganda</a:t>
            </a:r>
          </a:p>
        </p:txBody>
      </p:sp>
      <p:sp>
        <p:nvSpPr>
          <p:cNvPr id="2" name="Rectangle 1">
            <a:extLst>
              <a:ext uri="{FF2B5EF4-FFF2-40B4-BE49-F238E27FC236}">
                <a16:creationId xmlns:a16="http://schemas.microsoft.com/office/drawing/2014/main" id="{263F9A41-2DB1-F93D-2628-20E976AE870C}"/>
              </a:ext>
            </a:extLst>
          </p:cNvPr>
          <p:cNvSpPr/>
          <p:nvPr/>
        </p:nvSpPr>
        <p:spPr>
          <a:xfrm>
            <a:off x="7004496" y="5522701"/>
            <a:ext cx="4358072" cy="5550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Needs to be adapted to national context, and exemplify the question with one relevant example.</a:t>
            </a:r>
          </a:p>
        </p:txBody>
      </p:sp>
    </p:spTree>
    <p:extLst>
      <p:ext uri="{BB962C8B-B14F-4D97-AF65-F5344CB8AC3E}">
        <p14:creationId xmlns:p14="http://schemas.microsoft.com/office/powerpoint/2010/main" val="3602984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animEffect transition="in" filter="fade">
                                      <p:cBhvr>
                                        <p:cTn id="7" dur="500"/>
                                        <p:tgtEl>
                                          <p:spTgt spid="17">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
                                            <p:txEl>
                                              <p:pRg st="2" end="2"/>
                                            </p:txEl>
                                          </p:spTgt>
                                        </p:tgtEl>
                                        <p:attrNameLst>
                                          <p:attrName>style.visibility</p:attrName>
                                        </p:attrNameLst>
                                      </p:cBhvr>
                                      <p:to>
                                        <p:strVal val="visible"/>
                                      </p:to>
                                    </p:set>
                                    <p:animEffect transition="in" filter="fade">
                                      <p:cBhvr>
                                        <p:cTn id="10" dur="500"/>
                                        <p:tgtEl>
                                          <p:spTgt spid="17">
                                            <p:txEl>
                                              <p:pRg st="2" end="2"/>
                                            </p:txEl>
                                          </p:spTgt>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17">
                                            <p:txEl>
                                              <p:pRg st="4" end="4"/>
                                            </p:txEl>
                                          </p:spTgt>
                                        </p:tgtEl>
                                        <p:attrNameLst>
                                          <p:attrName>style.visibility</p:attrName>
                                        </p:attrNameLst>
                                      </p:cBhvr>
                                      <p:to>
                                        <p:strVal val="visible"/>
                                      </p:to>
                                    </p:set>
                                    <p:animEffect transition="in" filter="fade">
                                      <p:cBhvr>
                                        <p:cTn id="14" dur="500"/>
                                        <p:tgtEl>
                                          <p:spTgt spid="17">
                                            <p:txEl>
                                              <p:pRg st="4" end="4"/>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500"/>
                                        <p:tgtEl>
                                          <p:spTgt spid="26"/>
                                        </p:tgtEl>
                                      </p:cBhvr>
                                    </p:animEffect>
                                  </p:childTnLst>
                                </p:cTn>
                              </p:par>
                            </p:childTnLst>
                          </p:cTn>
                        </p:par>
                        <p:par>
                          <p:cTn id="21" fill="hold">
                            <p:stCondLst>
                              <p:cond delay="1000"/>
                            </p:stCondLst>
                            <p:childTnLst>
                              <p:par>
                                <p:cTn id="22" presetID="10" presetClass="exit" presetSubtype="0" fill="hold" grpId="0" nodeType="afterEffect">
                                  <p:stCondLst>
                                    <p:cond delay="0"/>
                                  </p:stCondLst>
                                  <p:childTnLst>
                                    <p:animEffect transition="out" filter="fade">
                                      <p:cBhvr>
                                        <p:cTn id="23" dur="500"/>
                                        <p:tgtEl>
                                          <p:spTgt spid="2"/>
                                        </p:tgtEl>
                                      </p:cBhvr>
                                    </p:animEffect>
                                    <p:set>
                                      <p:cBhvr>
                                        <p:cTn id="24" dur="1" fill="hold">
                                          <p:stCondLst>
                                            <p:cond delay="499"/>
                                          </p:stCondLst>
                                        </p:cTn>
                                        <p:tgtEl>
                                          <p:spTgt spid="2"/>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8">
                                            <p:txEl>
                                              <p:pRg st="0" end="0"/>
                                            </p:txEl>
                                          </p:spTgt>
                                        </p:tgtEl>
                                        <p:attrNameLst>
                                          <p:attrName>style.visibility</p:attrName>
                                        </p:attrNameLst>
                                      </p:cBhvr>
                                      <p:to>
                                        <p:strVal val="visible"/>
                                      </p:to>
                                    </p:set>
                                    <p:animEffect transition="in" filter="fade">
                                      <p:cBhvr>
                                        <p:cTn id="29" dur="500"/>
                                        <p:tgtEl>
                                          <p:spTgt spid="18">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fade">
                                      <p:cBhvr>
                                        <p:cTn id="32" dur="500"/>
                                        <p:tgtEl>
                                          <p:spTgt spid="2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9" grpId="0"/>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solidFill>
                  <a:schemeClr val="accent1"/>
                </a:solidFill>
              </a:rPr>
              <a:t>Four aspects needs to be addressed in the questionnaire</a:t>
            </a:r>
            <a:endParaRPr lang="en-GB" dirty="0"/>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90538" y="1893455"/>
            <a:ext cx="11304298" cy="3983471"/>
          </a:xfrm>
        </p:spPr>
        <p:txBody>
          <a:bodyPr>
            <a:normAutofit/>
          </a:bodyPr>
          <a:lstStyle/>
          <a:p>
            <a:pPr marL="285750" lvl="1" indent="-285750">
              <a:buFont typeface="Arial" panose="020B0604020202020204" pitchFamily="34" charset="0"/>
              <a:buChar char="•"/>
            </a:pPr>
            <a:r>
              <a:rPr lang="en-GB" sz="2800" dirty="0">
                <a:effectLst>
                  <a:outerShdw sx="0" sy="0">
                    <a:srgbClr val="000000"/>
                  </a:outerShdw>
                </a:effectLst>
              </a:rPr>
              <a:t>Identify employment</a:t>
            </a:r>
          </a:p>
          <a:p>
            <a:pPr marL="285750" lvl="1" indent="-285750">
              <a:buFont typeface="Arial" panose="020B0604020202020204" pitchFamily="34" charset="0"/>
              <a:buChar char="•"/>
            </a:pPr>
            <a:r>
              <a:rPr lang="en-GB" sz="2800" dirty="0">
                <a:effectLst>
                  <a:outerShdw sx="0" sy="0">
                    <a:srgbClr val="000000"/>
                  </a:outerShdw>
                </a:effectLst>
              </a:rPr>
              <a:t>The sectors</a:t>
            </a:r>
          </a:p>
          <a:p>
            <a:pPr marL="285750" lvl="1" indent="-285750">
              <a:buFont typeface="Arial" panose="020B0604020202020204" pitchFamily="34" charset="0"/>
              <a:buChar char="•"/>
            </a:pPr>
            <a:r>
              <a:rPr lang="en-GB" sz="2800" dirty="0">
                <a:effectLst>
                  <a:outerShdw sx="0" sy="0">
                    <a:srgbClr val="000000"/>
                  </a:outerShdw>
                </a:effectLst>
              </a:rPr>
              <a:t>Status in employment </a:t>
            </a:r>
          </a:p>
          <a:p>
            <a:pPr marL="285750" lvl="1" indent="-285750">
              <a:buFont typeface="Arial" panose="020B0604020202020204" pitchFamily="34" charset="0"/>
              <a:buChar char="•"/>
            </a:pPr>
            <a:r>
              <a:rPr lang="en-GB" sz="2800" dirty="0">
                <a:effectLst>
                  <a:outerShdw sx="0" sy="0">
                    <a:srgbClr val="000000"/>
                  </a:outerShdw>
                </a:effectLst>
              </a:rPr>
              <a:t>Informal employment</a:t>
            </a:r>
          </a:p>
          <a:p>
            <a:pPr lvl="1"/>
            <a:endParaRPr lang="en-GB" sz="2800" dirty="0">
              <a:effectLst>
                <a:outerShdw sx="0" sy="0">
                  <a:srgbClr val="000000"/>
                </a:outerShdw>
              </a:effectLst>
            </a:endParaRPr>
          </a:p>
        </p:txBody>
      </p:sp>
    </p:spTree>
    <p:extLst>
      <p:ext uri="{BB962C8B-B14F-4D97-AF65-F5344CB8AC3E}">
        <p14:creationId xmlns:p14="http://schemas.microsoft.com/office/powerpoint/2010/main" val="2102092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481496"/>
            <a:ext cx="8773212" cy="460115"/>
          </a:xfrm>
        </p:spPr>
        <p:txBody>
          <a:bodyPr/>
          <a:lstStyle/>
          <a:p>
            <a:r>
              <a:rPr lang="en-GB" dirty="0"/>
              <a:t>Deriving informal/formal jobs for DC</a:t>
            </a:r>
          </a:p>
        </p:txBody>
      </p:sp>
      <p:sp>
        <p:nvSpPr>
          <p:cNvPr id="3" name="Content Placeholder 2"/>
          <p:cNvSpPr>
            <a:spLocks noGrp="1"/>
          </p:cNvSpPr>
          <p:nvPr>
            <p:ph idx="1"/>
          </p:nvPr>
        </p:nvSpPr>
        <p:spPr>
          <a:xfrm>
            <a:off x="246699" y="2246680"/>
            <a:ext cx="4577850" cy="4731770"/>
          </a:xfrm>
        </p:spPr>
        <p:txBody>
          <a:bodyPr anchor="t">
            <a:normAutofit/>
          </a:bodyPr>
          <a:lstStyle/>
          <a:p>
            <a:pPr marL="0" lvl="7" indent="0">
              <a:lnSpc>
                <a:spcPct val="110000"/>
              </a:lnSpc>
              <a:buNone/>
              <a:defRPr/>
            </a:pPr>
            <a:endParaRPr lang="en-GB" sz="2400" dirty="0">
              <a:solidFill>
                <a:schemeClr val="accent1">
                  <a:lumMod val="75000"/>
                </a:schemeClr>
              </a:solidFill>
            </a:endParaRPr>
          </a:p>
          <a:p>
            <a:pPr>
              <a:spcBef>
                <a:spcPts val="1200"/>
              </a:spcBef>
            </a:pPr>
            <a:endParaRPr lang="es-ES" dirty="0">
              <a:solidFill>
                <a:schemeClr val="lt1"/>
              </a:solidFill>
            </a:endParaRPr>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noFill/>
                <a:effectLst/>
                <a:uLnTx/>
                <a:uFillTx/>
                <a:latin typeface="Arial" panose="020B0604020202020204"/>
                <a:ea typeface="+mn-ea"/>
                <a:cs typeface="+mn-cs"/>
              </a:rPr>
              <a:t>ILO Department of Statistics</a:t>
            </a:r>
          </a:p>
        </p:txBody>
      </p:sp>
      <p:sp>
        <p:nvSpPr>
          <p:cNvPr id="5" name="Rectangle 4">
            <a:extLst>
              <a:ext uri="{FF2B5EF4-FFF2-40B4-BE49-F238E27FC236}">
                <a16:creationId xmlns:a16="http://schemas.microsoft.com/office/drawing/2014/main" id="{4ED6C256-DF66-C39D-BE66-6CF2549CB10E}"/>
              </a:ext>
            </a:extLst>
          </p:cNvPr>
          <p:cNvSpPr/>
          <p:nvPr/>
        </p:nvSpPr>
        <p:spPr>
          <a:xfrm>
            <a:off x="2945403" y="3898955"/>
            <a:ext cx="1515292" cy="83252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a:t>Registration in relation to profits</a:t>
            </a:r>
            <a:endParaRPr lang="en-GB" dirty="0"/>
          </a:p>
        </p:txBody>
      </p:sp>
      <p:sp>
        <p:nvSpPr>
          <p:cNvPr id="7" name="TextBox 6">
            <a:extLst>
              <a:ext uri="{FF2B5EF4-FFF2-40B4-BE49-F238E27FC236}">
                <a16:creationId xmlns:a16="http://schemas.microsoft.com/office/drawing/2014/main" id="{0A471E0C-DEF1-8941-424E-11FD18312AF7}"/>
              </a:ext>
            </a:extLst>
          </p:cNvPr>
          <p:cNvSpPr txBox="1"/>
          <p:nvPr/>
        </p:nvSpPr>
        <p:spPr>
          <a:xfrm>
            <a:off x="484688" y="1913757"/>
            <a:ext cx="4264342" cy="369332"/>
          </a:xfrm>
          <a:prstGeom prst="rect">
            <a:avLst/>
          </a:prstGeom>
          <a:noFill/>
        </p:spPr>
        <p:txBody>
          <a:bodyPr wrap="square">
            <a:spAutoFit/>
          </a:bodyPr>
          <a:lstStyle/>
          <a:p>
            <a:r>
              <a:rPr lang="en-GB" sz="1800" dirty="0">
                <a:solidFill>
                  <a:srgbClr val="FF0000"/>
                </a:solidFill>
              </a:rPr>
              <a:t>Is the DC registered?</a:t>
            </a:r>
            <a:endParaRPr lang="en-GB" dirty="0"/>
          </a:p>
        </p:txBody>
      </p:sp>
      <p:sp>
        <p:nvSpPr>
          <p:cNvPr id="8" name="Rectangle 7">
            <a:extLst>
              <a:ext uri="{FF2B5EF4-FFF2-40B4-BE49-F238E27FC236}">
                <a16:creationId xmlns:a16="http://schemas.microsoft.com/office/drawing/2014/main" id="{43ED7ED6-0DF9-069B-07FE-9832A53EAD2C}"/>
              </a:ext>
            </a:extLst>
          </p:cNvPr>
          <p:cNvSpPr/>
          <p:nvPr/>
        </p:nvSpPr>
        <p:spPr>
          <a:xfrm>
            <a:off x="2945403" y="2696365"/>
            <a:ext cx="1515292" cy="8325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Business register</a:t>
            </a:r>
          </a:p>
        </p:txBody>
      </p:sp>
      <p:sp>
        <p:nvSpPr>
          <p:cNvPr id="13" name="Content Placeholder 2">
            <a:extLst>
              <a:ext uri="{FF2B5EF4-FFF2-40B4-BE49-F238E27FC236}">
                <a16:creationId xmlns:a16="http://schemas.microsoft.com/office/drawing/2014/main" id="{F0F7320A-95A6-2411-4D05-7B95D3992507}"/>
              </a:ext>
            </a:extLst>
          </p:cNvPr>
          <p:cNvSpPr txBox="1">
            <a:spLocks/>
          </p:cNvSpPr>
          <p:nvPr/>
        </p:nvSpPr>
        <p:spPr>
          <a:xfrm>
            <a:off x="399099" y="2399080"/>
            <a:ext cx="4577850" cy="4731770"/>
          </a:xfrm>
          <a:prstGeom prst="rect">
            <a:avLst/>
          </a:prstGeom>
        </p:spPr>
        <p:txBody>
          <a:bodyPr vert="horz" lIns="0" tIns="0" rIns="0" bIns="0" rtlCol="0" anchor="t">
            <a:normAutofit/>
          </a:bodyPr>
          <a:lst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7" indent="0">
              <a:lnSpc>
                <a:spcPct val="110000"/>
              </a:lnSpc>
              <a:buFont typeface="Arial" panose="020B0604020202020204" pitchFamily="34" charset="0"/>
              <a:buNone/>
              <a:defRPr/>
            </a:pPr>
            <a:endParaRPr lang="en-GB" sz="2400">
              <a:solidFill>
                <a:schemeClr val="accent1">
                  <a:lumMod val="75000"/>
                </a:schemeClr>
              </a:solidFill>
            </a:endParaRPr>
          </a:p>
          <a:p>
            <a:pPr>
              <a:spcBef>
                <a:spcPts val="1200"/>
              </a:spcBef>
            </a:pPr>
            <a:endParaRPr lang="es-ES" dirty="0">
              <a:solidFill>
                <a:schemeClr val="lt1"/>
              </a:solidFill>
            </a:endParaRPr>
          </a:p>
        </p:txBody>
      </p:sp>
      <p:sp>
        <p:nvSpPr>
          <p:cNvPr id="16" name="TextBox 15">
            <a:extLst>
              <a:ext uri="{FF2B5EF4-FFF2-40B4-BE49-F238E27FC236}">
                <a16:creationId xmlns:a16="http://schemas.microsoft.com/office/drawing/2014/main" id="{B1BABD2B-83AF-4080-D509-814FD9547EE9}"/>
              </a:ext>
            </a:extLst>
          </p:cNvPr>
          <p:cNvSpPr txBox="1"/>
          <p:nvPr/>
        </p:nvSpPr>
        <p:spPr>
          <a:xfrm>
            <a:off x="5082882" y="1871309"/>
            <a:ext cx="4264342" cy="646331"/>
          </a:xfrm>
          <a:prstGeom prst="rect">
            <a:avLst/>
          </a:prstGeom>
          <a:noFill/>
        </p:spPr>
        <p:txBody>
          <a:bodyPr wrap="square">
            <a:spAutoFit/>
          </a:bodyPr>
          <a:lstStyle/>
          <a:p>
            <a:r>
              <a:rPr lang="en-GB" sz="1800" dirty="0">
                <a:solidFill>
                  <a:srgbClr val="FF0000"/>
                </a:solidFill>
              </a:rPr>
              <a:t>In practice coverage of formal </a:t>
            </a:r>
            <a:r>
              <a:rPr lang="en-GB" sz="1800" dirty="0" err="1">
                <a:solidFill>
                  <a:srgbClr val="FF0000"/>
                </a:solidFill>
              </a:rPr>
              <a:t>arrangments</a:t>
            </a:r>
            <a:r>
              <a:rPr lang="en-GB" sz="1800" dirty="0">
                <a:solidFill>
                  <a:srgbClr val="FF0000"/>
                </a:solidFill>
              </a:rPr>
              <a:t>?</a:t>
            </a:r>
            <a:endParaRPr lang="en-GB" dirty="0"/>
          </a:p>
        </p:txBody>
      </p:sp>
      <p:cxnSp>
        <p:nvCxnSpPr>
          <p:cNvPr id="22" name="Straight Arrow Connector 21">
            <a:extLst>
              <a:ext uri="{FF2B5EF4-FFF2-40B4-BE49-F238E27FC236}">
                <a16:creationId xmlns:a16="http://schemas.microsoft.com/office/drawing/2014/main" id="{A5634254-3D0D-7A7B-89AE-D801B3D82F6C}"/>
              </a:ext>
            </a:extLst>
          </p:cNvPr>
          <p:cNvCxnSpPr>
            <a:cxnSpLocks/>
          </p:cNvCxnSpPr>
          <p:nvPr/>
        </p:nvCxnSpPr>
        <p:spPr>
          <a:xfrm>
            <a:off x="4454777" y="2819966"/>
            <a:ext cx="687632"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F9381530-0B23-E732-943D-5B417C0964FD}"/>
              </a:ext>
            </a:extLst>
          </p:cNvPr>
          <p:cNvCxnSpPr>
            <a:cxnSpLocks/>
          </p:cNvCxnSpPr>
          <p:nvPr/>
        </p:nvCxnSpPr>
        <p:spPr>
          <a:xfrm flipV="1">
            <a:off x="4412868" y="4122243"/>
            <a:ext cx="752202" cy="1250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2E632E1-BFE0-7DDA-A7CA-63599419B3F2}"/>
              </a:ext>
            </a:extLst>
          </p:cNvPr>
          <p:cNvSpPr/>
          <p:nvPr/>
        </p:nvSpPr>
        <p:spPr>
          <a:xfrm>
            <a:off x="9136518" y="2648733"/>
            <a:ext cx="2958803" cy="160557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Formal job</a:t>
            </a:r>
          </a:p>
          <a:p>
            <a:pPr algn="ctr"/>
            <a:r>
              <a:rPr lang="en-GB" dirty="0"/>
              <a:t>in the formal sector</a:t>
            </a:r>
          </a:p>
        </p:txBody>
      </p:sp>
      <p:sp>
        <p:nvSpPr>
          <p:cNvPr id="28" name="TextBox 27">
            <a:extLst>
              <a:ext uri="{FF2B5EF4-FFF2-40B4-BE49-F238E27FC236}">
                <a16:creationId xmlns:a16="http://schemas.microsoft.com/office/drawing/2014/main" id="{6E88B543-D191-1CD8-C3AA-D69C5AF825DD}"/>
              </a:ext>
            </a:extLst>
          </p:cNvPr>
          <p:cNvSpPr txBox="1"/>
          <p:nvPr/>
        </p:nvSpPr>
        <p:spPr>
          <a:xfrm>
            <a:off x="7169060" y="3683590"/>
            <a:ext cx="708385" cy="338554"/>
          </a:xfrm>
          <a:prstGeom prst="rect">
            <a:avLst/>
          </a:prstGeom>
          <a:noFill/>
        </p:spPr>
        <p:txBody>
          <a:bodyPr wrap="square">
            <a:spAutoFit/>
          </a:bodyPr>
          <a:lstStyle/>
          <a:p>
            <a:r>
              <a:rPr lang="en-GB" sz="1600" dirty="0"/>
              <a:t>Yes</a:t>
            </a:r>
          </a:p>
        </p:txBody>
      </p:sp>
      <p:sp>
        <p:nvSpPr>
          <p:cNvPr id="29" name="TextBox 28">
            <a:extLst>
              <a:ext uri="{FF2B5EF4-FFF2-40B4-BE49-F238E27FC236}">
                <a16:creationId xmlns:a16="http://schemas.microsoft.com/office/drawing/2014/main" id="{2FBF0548-8AD7-4528-15DE-F68C404007B2}"/>
              </a:ext>
            </a:extLst>
          </p:cNvPr>
          <p:cNvSpPr txBox="1"/>
          <p:nvPr/>
        </p:nvSpPr>
        <p:spPr>
          <a:xfrm>
            <a:off x="3746392" y="3514313"/>
            <a:ext cx="708385" cy="338554"/>
          </a:xfrm>
          <a:prstGeom prst="rect">
            <a:avLst/>
          </a:prstGeom>
          <a:noFill/>
        </p:spPr>
        <p:txBody>
          <a:bodyPr wrap="square">
            <a:spAutoFit/>
          </a:bodyPr>
          <a:lstStyle/>
          <a:p>
            <a:r>
              <a:rPr lang="en-GB" sz="1600" dirty="0"/>
              <a:t>No</a:t>
            </a:r>
          </a:p>
        </p:txBody>
      </p:sp>
      <p:cxnSp>
        <p:nvCxnSpPr>
          <p:cNvPr id="30" name="Straight Arrow Connector 29">
            <a:extLst>
              <a:ext uri="{FF2B5EF4-FFF2-40B4-BE49-F238E27FC236}">
                <a16:creationId xmlns:a16="http://schemas.microsoft.com/office/drawing/2014/main" id="{62A6C135-95FA-025F-FF31-4A379A3FB6A9}"/>
              </a:ext>
            </a:extLst>
          </p:cNvPr>
          <p:cNvCxnSpPr>
            <a:cxnSpLocks/>
          </p:cNvCxnSpPr>
          <p:nvPr/>
        </p:nvCxnSpPr>
        <p:spPr>
          <a:xfrm>
            <a:off x="3734896" y="3514313"/>
            <a:ext cx="0" cy="36933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29B865B0-75DA-59B7-528F-BD62487D3195}"/>
              </a:ext>
            </a:extLst>
          </p:cNvPr>
          <p:cNvSpPr txBox="1"/>
          <p:nvPr/>
        </p:nvSpPr>
        <p:spPr>
          <a:xfrm>
            <a:off x="2768446" y="4785896"/>
            <a:ext cx="708385" cy="338554"/>
          </a:xfrm>
          <a:prstGeom prst="rect">
            <a:avLst/>
          </a:prstGeom>
          <a:noFill/>
        </p:spPr>
        <p:txBody>
          <a:bodyPr wrap="square">
            <a:spAutoFit/>
          </a:bodyPr>
          <a:lstStyle/>
          <a:p>
            <a:r>
              <a:rPr lang="en-GB" sz="1600" dirty="0"/>
              <a:t>No</a:t>
            </a:r>
          </a:p>
        </p:txBody>
      </p:sp>
      <p:cxnSp>
        <p:nvCxnSpPr>
          <p:cNvPr id="36" name="Connector: Elbow 35">
            <a:extLst>
              <a:ext uri="{FF2B5EF4-FFF2-40B4-BE49-F238E27FC236}">
                <a16:creationId xmlns:a16="http://schemas.microsoft.com/office/drawing/2014/main" id="{09963B44-3F5D-7A7E-A9CE-4AAEDD87D6CF}"/>
              </a:ext>
            </a:extLst>
          </p:cNvPr>
          <p:cNvCxnSpPr>
            <a:cxnSpLocks/>
          </p:cNvCxnSpPr>
          <p:nvPr/>
        </p:nvCxnSpPr>
        <p:spPr>
          <a:xfrm rot="10800000" flipV="1">
            <a:off x="2009776" y="4751664"/>
            <a:ext cx="1678035" cy="372786"/>
          </a:xfrm>
          <a:prstGeom prst="bentConnector3">
            <a:avLst>
              <a:gd name="adj1" fmla="val -1654"/>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BF912918-B67F-7872-87F7-E3577D961967}"/>
              </a:ext>
            </a:extLst>
          </p:cNvPr>
          <p:cNvSpPr/>
          <p:nvPr/>
        </p:nvSpPr>
        <p:spPr>
          <a:xfrm>
            <a:off x="65456" y="4432251"/>
            <a:ext cx="1871528" cy="832527"/>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Informal job</a:t>
            </a:r>
          </a:p>
          <a:p>
            <a:pPr algn="ctr"/>
            <a:r>
              <a:rPr lang="en-GB" dirty="0"/>
              <a:t>In the informal sector</a:t>
            </a:r>
          </a:p>
        </p:txBody>
      </p:sp>
      <p:sp>
        <p:nvSpPr>
          <p:cNvPr id="39" name="TextBox 38">
            <a:extLst>
              <a:ext uri="{FF2B5EF4-FFF2-40B4-BE49-F238E27FC236}">
                <a16:creationId xmlns:a16="http://schemas.microsoft.com/office/drawing/2014/main" id="{481E96EC-978E-CE79-8701-F6481F66EFD3}"/>
              </a:ext>
            </a:extLst>
          </p:cNvPr>
          <p:cNvSpPr txBox="1"/>
          <p:nvPr/>
        </p:nvSpPr>
        <p:spPr>
          <a:xfrm>
            <a:off x="7169059" y="5376504"/>
            <a:ext cx="708385" cy="338554"/>
          </a:xfrm>
          <a:prstGeom prst="rect">
            <a:avLst/>
          </a:prstGeom>
          <a:noFill/>
        </p:spPr>
        <p:txBody>
          <a:bodyPr wrap="square">
            <a:spAutoFit/>
          </a:bodyPr>
          <a:lstStyle/>
          <a:p>
            <a:r>
              <a:rPr lang="en-GB" sz="1600" dirty="0"/>
              <a:t>No</a:t>
            </a:r>
          </a:p>
        </p:txBody>
      </p:sp>
      <p:sp>
        <p:nvSpPr>
          <p:cNvPr id="15" name="Rectangle 14">
            <a:extLst>
              <a:ext uri="{FF2B5EF4-FFF2-40B4-BE49-F238E27FC236}">
                <a16:creationId xmlns:a16="http://schemas.microsoft.com/office/drawing/2014/main" id="{423E78BE-3D1D-CDE5-8EC4-F4EBD34E773E}"/>
              </a:ext>
            </a:extLst>
          </p:cNvPr>
          <p:cNvSpPr/>
          <p:nvPr/>
        </p:nvSpPr>
        <p:spPr>
          <a:xfrm>
            <a:off x="5163565" y="2708644"/>
            <a:ext cx="1690553" cy="374751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Additional criterion of contributions to social insurance</a:t>
            </a:r>
          </a:p>
        </p:txBody>
      </p:sp>
      <p:cxnSp>
        <p:nvCxnSpPr>
          <p:cNvPr id="19" name="Straight Arrow Connector 18">
            <a:extLst>
              <a:ext uri="{FF2B5EF4-FFF2-40B4-BE49-F238E27FC236}">
                <a16:creationId xmlns:a16="http://schemas.microsoft.com/office/drawing/2014/main" id="{28B4D1A8-26D0-EF06-9AA0-88B417855DD5}"/>
              </a:ext>
            </a:extLst>
          </p:cNvPr>
          <p:cNvCxnSpPr>
            <a:cxnSpLocks/>
          </p:cNvCxnSpPr>
          <p:nvPr/>
        </p:nvCxnSpPr>
        <p:spPr>
          <a:xfrm>
            <a:off x="6924203" y="4022144"/>
            <a:ext cx="2212315"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B4A0772F-97D6-5733-4440-0F0E82E17352}"/>
              </a:ext>
            </a:extLst>
          </p:cNvPr>
          <p:cNvCxnSpPr>
            <a:cxnSpLocks/>
          </p:cNvCxnSpPr>
          <p:nvPr/>
        </p:nvCxnSpPr>
        <p:spPr>
          <a:xfrm>
            <a:off x="6854118" y="5717652"/>
            <a:ext cx="2212315"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2E0963E4-9DAC-A3CC-6BD6-1F2E43115E6A}"/>
              </a:ext>
            </a:extLst>
          </p:cNvPr>
          <p:cNvSpPr/>
          <p:nvPr/>
        </p:nvSpPr>
        <p:spPr>
          <a:xfrm>
            <a:off x="9120725" y="4794549"/>
            <a:ext cx="2958803" cy="160557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Informal job</a:t>
            </a:r>
          </a:p>
          <a:p>
            <a:pPr algn="ctr"/>
            <a:r>
              <a:rPr lang="en-GB" dirty="0"/>
              <a:t>in the formal sector</a:t>
            </a:r>
          </a:p>
        </p:txBody>
      </p:sp>
      <p:sp>
        <p:nvSpPr>
          <p:cNvPr id="6" name="TextBox 5">
            <a:extLst>
              <a:ext uri="{FF2B5EF4-FFF2-40B4-BE49-F238E27FC236}">
                <a16:creationId xmlns:a16="http://schemas.microsoft.com/office/drawing/2014/main" id="{710E2F0F-A4EF-BF4B-F5D4-82FD745E48FE}"/>
              </a:ext>
            </a:extLst>
          </p:cNvPr>
          <p:cNvSpPr txBox="1"/>
          <p:nvPr/>
        </p:nvSpPr>
        <p:spPr>
          <a:xfrm>
            <a:off x="4522951" y="2460985"/>
            <a:ext cx="708385" cy="338554"/>
          </a:xfrm>
          <a:prstGeom prst="rect">
            <a:avLst/>
          </a:prstGeom>
          <a:noFill/>
        </p:spPr>
        <p:txBody>
          <a:bodyPr wrap="square">
            <a:spAutoFit/>
          </a:bodyPr>
          <a:lstStyle/>
          <a:p>
            <a:r>
              <a:rPr lang="en-GB" sz="1600" dirty="0"/>
              <a:t>Yes</a:t>
            </a:r>
          </a:p>
        </p:txBody>
      </p:sp>
      <p:sp>
        <p:nvSpPr>
          <p:cNvPr id="9" name="TextBox 8">
            <a:extLst>
              <a:ext uri="{FF2B5EF4-FFF2-40B4-BE49-F238E27FC236}">
                <a16:creationId xmlns:a16="http://schemas.microsoft.com/office/drawing/2014/main" id="{1CDBBF81-FBB0-AF59-17D0-FE3FBCD68D70}"/>
              </a:ext>
            </a:extLst>
          </p:cNvPr>
          <p:cNvSpPr txBox="1"/>
          <p:nvPr/>
        </p:nvSpPr>
        <p:spPr>
          <a:xfrm>
            <a:off x="4491512" y="3778931"/>
            <a:ext cx="708385" cy="338554"/>
          </a:xfrm>
          <a:prstGeom prst="rect">
            <a:avLst/>
          </a:prstGeom>
          <a:noFill/>
        </p:spPr>
        <p:txBody>
          <a:bodyPr wrap="square">
            <a:spAutoFit/>
          </a:bodyPr>
          <a:lstStyle/>
          <a:p>
            <a:r>
              <a:rPr lang="en-GB" sz="1600" dirty="0"/>
              <a:t>Yes</a:t>
            </a:r>
          </a:p>
        </p:txBody>
      </p:sp>
    </p:spTree>
    <p:extLst>
      <p:ext uri="{BB962C8B-B14F-4D97-AF65-F5344CB8AC3E}">
        <p14:creationId xmlns:p14="http://schemas.microsoft.com/office/powerpoint/2010/main" val="339277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500"/>
                                        <p:tgtEl>
                                          <p:spTgt spid="2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fade">
                                      <p:cBhvr>
                                        <p:cTn id="35" dur="500"/>
                                        <p:tgtEl>
                                          <p:spTgt spid="39"/>
                                        </p:tgtEl>
                                      </p:cBhvr>
                                    </p:animEffect>
                                  </p:childTnLst>
                                </p:cTn>
                              </p:par>
                              <p:par>
                                <p:cTn id="36" presetID="10" presetClass="entr" presetSubtype="0" fill="hold" nodeType="with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500"/>
                                        <p:tgtEl>
                                          <p:spTgt spid="19"/>
                                        </p:tgtEl>
                                      </p:cBhvr>
                                    </p:animEffect>
                                  </p:childTnLst>
                                </p:cTn>
                              </p:par>
                              <p:par>
                                <p:cTn id="39" presetID="10" presetClass="entr" presetSubtype="0" fill="hold" nodeType="with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500"/>
                                        <p:tgtEl>
                                          <p:spTgt spid="21"/>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fade">
                                      <p:cBhvr>
                                        <p:cTn id="4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5" grpId="0" animBg="1"/>
      <p:bldP spid="28" grpId="0"/>
      <p:bldP spid="39" grpId="0"/>
      <p:bldP spid="15" grpId="0" animBg="1"/>
      <p:bldP spid="26" grpId="0" animBg="1"/>
      <p:bldP spid="6"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solidFill>
                  <a:schemeClr val="accent1"/>
                </a:solidFill>
              </a:rPr>
              <a:t>Informal employment; dependent workers</a:t>
            </a:r>
            <a:endParaRPr lang="en-GB" dirty="0"/>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90538" y="1893455"/>
            <a:ext cx="11304298" cy="3983471"/>
          </a:xfrm>
        </p:spPr>
        <p:txBody>
          <a:bodyPr>
            <a:normAutofit/>
          </a:bodyPr>
          <a:lstStyle/>
          <a:p>
            <a:pPr marL="285750" lvl="1" indent="-285750">
              <a:buFont typeface="Arial" panose="020B0604020202020204" pitchFamily="34" charset="0"/>
              <a:buChar char="•"/>
            </a:pPr>
            <a:r>
              <a:rPr lang="en-GB" sz="2800" dirty="0">
                <a:solidFill>
                  <a:schemeClr val="bg1">
                    <a:lumMod val="50000"/>
                  </a:schemeClr>
                </a:solidFill>
                <a:effectLst>
                  <a:outerShdw sx="0" sy="0">
                    <a:srgbClr val="000000"/>
                  </a:outerShdw>
                </a:effectLst>
              </a:rPr>
              <a:t>Dependent contractors</a:t>
            </a:r>
          </a:p>
          <a:p>
            <a:pPr marL="285750" lvl="1" indent="-285750">
              <a:buFont typeface="Arial" panose="020B0604020202020204" pitchFamily="34" charset="0"/>
              <a:buChar char="•"/>
            </a:pPr>
            <a:r>
              <a:rPr lang="en-GB" sz="2800" dirty="0">
                <a:effectLst>
                  <a:outerShdw sx="0" sy="0">
                    <a:srgbClr val="000000"/>
                  </a:outerShdw>
                </a:effectLst>
              </a:rPr>
              <a:t>Employees</a:t>
            </a:r>
          </a:p>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Contributing family workers</a:t>
            </a:r>
          </a:p>
          <a:p>
            <a:pPr lvl="1"/>
            <a:endParaRPr lang="en-GB" sz="2800" dirty="0">
              <a:effectLst>
                <a:outerShdw sx="0" sy="0">
                  <a:srgbClr val="000000"/>
                </a:outerShdw>
              </a:effectLst>
            </a:endParaRPr>
          </a:p>
        </p:txBody>
      </p:sp>
    </p:spTree>
    <p:extLst>
      <p:ext uri="{BB962C8B-B14F-4D97-AF65-F5344CB8AC3E}">
        <p14:creationId xmlns:p14="http://schemas.microsoft.com/office/powerpoint/2010/main" val="3985606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t>Employees</a:t>
            </a:r>
            <a:endParaRPr lang="en-GB" dirty="0"/>
          </a:p>
        </p:txBody>
      </p:sp>
      <p:sp>
        <p:nvSpPr>
          <p:cNvPr id="17" name="Content Placeholder 16">
            <a:extLst>
              <a:ext uri="{FF2B5EF4-FFF2-40B4-BE49-F238E27FC236}">
                <a16:creationId xmlns:a16="http://schemas.microsoft.com/office/drawing/2014/main" id="{CD1D8B40-2428-7BAF-49E0-5D676B1BE804}"/>
              </a:ext>
            </a:extLst>
          </p:cNvPr>
          <p:cNvSpPr>
            <a:spLocks noGrp="1"/>
          </p:cNvSpPr>
          <p:nvPr>
            <p:ph sz="half" idx="1"/>
          </p:nvPr>
        </p:nvSpPr>
        <p:spPr>
          <a:xfrm>
            <a:off x="357187" y="2105095"/>
            <a:ext cx="9863137" cy="3482976"/>
          </a:xfrm>
        </p:spPr>
        <p:txBody>
          <a:bodyPr/>
          <a:lstStyle/>
          <a:p>
            <a:pPr lvl="2">
              <a:lnSpc>
                <a:spcPct val="120000"/>
              </a:lnSpc>
              <a:defRPr/>
            </a:pPr>
            <a:r>
              <a:rPr lang="en-GB" sz="2000" dirty="0">
                <a:solidFill>
                  <a:schemeClr val="accent2"/>
                </a:solidFill>
              </a:rPr>
              <a:t>The 21st ICLS resolution provides stronger recommendations on the criteria to use and how to combine them.</a:t>
            </a:r>
          </a:p>
          <a:p>
            <a:pPr marL="714375" lvl="7" indent="-285750">
              <a:lnSpc>
                <a:spcPct val="110000"/>
              </a:lnSpc>
              <a:defRPr/>
            </a:pPr>
            <a:r>
              <a:rPr lang="en-GB" sz="2000" b="1" dirty="0">
                <a:solidFill>
                  <a:schemeClr val="accent1">
                    <a:lumMod val="75000"/>
                  </a:schemeClr>
                </a:solidFill>
              </a:rPr>
              <a:t>Employers' contribution to social insurance </a:t>
            </a:r>
            <a:r>
              <a:rPr lang="en-GB" sz="2000" dirty="0">
                <a:solidFill>
                  <a:schemeClr val="accent1">
                    <a:lumMod val="75000"/>
                  </a:schemeClr>
                </a:solidFill>
              </a:rPr>
              <a:t>–A prioritized criterion.</a:t>
            </a:r>
          </a:p>
          <a:p>
            <a:pPr marL="714375" lvl="7" indent="-285750">
              <a:lnSpc>
                <a:spcPct val="110000"/>
              </a:lnSpc>
              <a:defRPr/>
            </a:pPr>
            <a:r>
              <a:rPr lang="en-GB" sz="2000" b="1" dirty="0">
                <a:solidFill>
                  <a:schemeClr val="accent1">
                    <a:lumMod val="75000"/>
                  </a:schemeClr>
                </a:solidFill>
              </a:rPr>
              <a:t>Access to paid annual leave </a:t>
            </a:r>
            <a:r>
              <a:rPr lang="en-GB" sz="2000" dirty="0">
                <a:solidFill>
                  <a:schemeClr val="accent1">
                    <a:lumMod val="75000"/>
                  </a:schemeClr>
                </a:solidFill>
              </a:rPr>
              <a:t>and </a:t>
            </a:r>
            <a:r>
              <a:rPr lang="en-GB" sz="2000" b="1" dirty="0">
                <a:solidFill>
                  <a:schemeClr val="accent1">
                    <a:lumMod val="75000"/>
                  </a:schemeClr>
                </a:solidFill>
              </a:rPr>
              <a:t>paid sick leave </a:t>
            </a:r>
            <a:r>
              <a:rPr lang="en-GB" sz="2000" dirty="0">
                <a:solidFill>
                  <a:schemeClr val="accent1">
                    <a:lumMod val="75000"/>
                  </a:schemeClr>
                </a:solidFill>
              </a:rPr>
              <a:t>- Relevant criteria.</a:t>
            </a:r>
          </a:p>
          <a:p>
            <a:pPr marL="428625" lvl="7" indent="0">
              <a:lnSpc>
                <a:spcPct val="110000"/>
              </a:lnSpc>
              <a:buNone/>
              <a:defRPr/>
            </a:pPr>
            <a:endParaRPr lang="en-GB" sz="2000" dirty="0">
              <a:solidFill>
                <a:schemeClr val="accent1">
                  <a:lumMod val="75000"/>
                </a:schemeClr>
              </a:solidFill>
            </a:endParaRPr>
          </a:p>
          <a:p>
            <a:pPr marL="714375" lvl="7" indent="-285750">
              <a:lnSpc>
                <a:spcPct val="110000"/>
              </a:lnSpc>
              <a:defRPr/>
            </a:pPr>
            <a:r>
              <a:rPr lang="en-GB" sz="2000" dirty="0">
                <a:solidFill>
                  <a:schemeClr val="accent1">
                    <a:lumMod val="75000"/>
                  </a:schemeClr>
                </a:solidFill>
              </a:rPr>
              <a:t>Additional national characteristics - Supporting criteria:</a:t>
            </a:r>
          </a:p>
          <a:p>
            <a:pPr marL="1171575" lvl="8" indent="-285750">
              <a:lnSpc>
                <a:spcPct val="110000"/>
              </a:lnSpc>
              <a:defRPr/>
            </a:pPr>
            <a:r>
              <a:rPr lang="en-GB" sz="2000" dirty="0">
                <a:solidFill>
                  <a:schemeClr val="accent1">
                    <a:lumMod val="75000"/>
                  </a:schemeClr>
                </a:solidFill>
              </a:rPr>
              <a:t>Exactly how they are integrated in the definition would depend on the specific criteria and the country context. </a:t>
            </a:r>
          </a:p>
          <a:p>
            <a:pPr marL="0" lvl="2" indent="0">
              <a:lnSpc>
                <a:spcPct val="120000"/>
              </a:lnSpc>
              <a:buNone/>
              <a:defRPr/>
            </a:pPr>
            <a:r>
              <a:rPr lang="en-GB" sz="2000" dirty="0">
                <a:solidFill>
                  <a:srgbClr val="FF0000"/>
                </a:solidFill>
              </a:rPr>
              <a:t> </a:t>
            </a:r>
          </a:p>
          <a:p>
            <a:pPr marL="0" lvl="2" indent="0">
              <a:lnSpc>
                <a:spcPct val="120000"/>
              </a:lnSpc>
              <a:buNone/>
              <a:defRPr/>
            </a:pPr>
            <a:endParaRPr lang="en-GB" sz="2000" dirty="0">
              <a:solidFill>
                <a:srgbClr val="FF0000"/>
              </a:solidFill>
            </a:endParaRPr>
          </a:p>
          <a:p>
            <a:pPr marL="0" lvl="2" indent="0">
              <a:lnSpc>
                <a:spcPct val="120000"/>
              </a:lnSpc>
              <a:buNone/>
              <a:defRPr/>
            </a:pPr>
            <a:endParaRPr lang="en-GB" sz="2000" dirty="0">
              <a:solidFill>
                <a:schemeClr val="accent2"/>
              </a:solidFill>
            </a:endParaRPr>
          </a:p>
        </p:txBody>
      </p:sp>
    </p:spTree>
    <p:extLst>
      <p:ext uri="{BB962C8B-B14F-4D97-AF65-F5344CB8AC3E}">
        <p14:creationId xmlns:p14="http://schemas.microsoft.com/office/powerpoint/2010/main" val="1324740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5294465" cy="720000"/>
          </a:xfrm>
        </p:spPr>
        <p:txBody>
          <a:bodyPr/>
          <a:lstStyle/>
          <a:p>
            <a:r>
              <a:rPr lang="en-GB" sz="2800" dirty="0"/>
              <a:t>Main questions for employees;</a:t>
            </a:r>
            <a:endParaRPr lang="en-GB" dirty="0"/>
          </a:p>
        </p:txBody>
      </p:sp>
      <p:sp>
        <p:nvSpPr>
          <p:cNvPr id="17" name="Content Placeholder 16">
            <a:extLst>
              <a:ext uri="{FF2B5EF4-FFF2-40B4-BE49-F238E27FC236}">
                <a16:creationId xmlns:a16="http://schemas.microsoft.com/office/drawing/2014/main" id="{CD1D8B40-2428-7BAF-49E0-5D676B1BE804}"/>
              </a:ext>
            </a:extLst>
          </p:cNvPr>
          <p:cNvSpPr>
            <a:spLocks noGrp="1"/>
          </p:cNvSpPr>
          <p:nvPr>
            <p:ph sz="half" idx="1"/>
          </p:nvPr>
        </p:nvSpPr>
        <p:spPr>
          <a:xfrm>
            <a:off x="357187" y="2105095"/>
            <a:ext cx="9863137" cy="3482976"/>
          </a:xfrm>
        </p:spPr>
        <p:txBody>
          <a:bodyPr/>
          <a:lstStyle/>
          <a:p>
            <a:pPr marL="0" lvl="2" indent="0">
              <a:lnSpc>
                <a:spcPct val="120000"/>
              </a:lnSpc>
              <a:buNone/>
              <a:defRPr/>
            </a:pPr>
            <a:r>
              <a:rPr lang="en-GB" sz="2000" dirty="0">
                <a:solidFill>
                  <a:srgbClr val="FF0000"/>
                </a:solidFill>
              </a:rPr>
              <a:t> </a:t>
            </a:r>
          </a:p>
          <a:p>
            <a:pPr marL="0" lvl="2" indent="0">
              <a:lnSpc>
                <a:spcPct val="120000"/>
              </a:lnSpc>
              <a:buNone/>
              <a:defRPr/>
            </a:pPr>
            <a:endParaRPr lang="en-GB" sz="2000" dirty="0">
              <a:solidFill>
                <a:srgbClr val="FF0000"/>
              </a:solidFill>
            </a:endParaRPr>
          </a:p>
          <a:p>
            <a:pPr marL="0" lvl="2" indent="0">
              <a:lnSpc>
                <a:spcPct val="120000"/>
              </a:lnSpc>
              <a:buNone/>
              <a:defRPr/>
            </a:pPr>
            <a:endParaRPr lang="en-GB" sz="2000" dirty="0">
              <a:solidFill>
                <a:schemeClr val="accent2"/>
              </a:solidFill>
            </a:endParaRPr>
          </a:p>
        </p:txBody>
      </p:sp>
      <p:pic>
        <p:nvPicPr>
          <p:cNvPr id="3" name="Picture 2">
            <a:extLst>
              <a:ext uri="{FF2B5EF4-FFF2-40B4-BE49-F238E27FC236}">
                <a16:creationId xmlns:a16="http://schemas.microsoft.com/office/drawing/2014/main" id="{3C97C4DD-E052-EA9A-C924-8DB18F43745F}"/>
              </a:ext>
            </a:extLst>
          </p:cNvPr>
          <p:cNvPicPr>
            <a:picLocks noChangeAspect="1"/>
          </p:cNvPicPr>
          <p:nvPr/>
        </p:nvPicPr>
        <p:blipFill>
          <a:blip r:embed="rId2"/>
          <a:stretch>
            <a:fillRect/>
          </a:stretch>
        </p:blipFill>
        <p:spPr>
          <a:xfrm>
            <a:off x="348784" y="1976234"/>
            <a:ext cx="6327566" cy="1870349"/>
          </a:xfrm>
          <a:prstGeom prst="rect">
            <a:avLst/>
          </a:prstGeom>
        </p:spPr>
      </p:pic>
      <p:pic>
        <p:nvPicPr>
          <p:cNvPr id="9" name="Picture 8">
            <a:extLst>
              <a:ext uri="{FF2B5EF4-FFF2-40B4-BE49-F238E27FC236}">
                <a16:creationId xmlns:a16="http://schemas.microsoft.com/office/drawing/2014/main" id="{45F67C7A-F020-D651-2307-C86D5E5F490F}"/>
              </a:ext>
            </a:extLst>
          </p:cNvPr>
          <p:cNvPicPr>
            <a:picLocks noChangeAspect="1"/>
          </p:cNvPicPr>
          <p:nvPr/>
        </p:nvPicPr>
        <p:blipFill>
          <a:blip r:embed="rId3"/>
          <a:stretch>
            <a:fillRect/>
          </a:stretch>
        </p:blipFill>
        <p:spPr>
          <a:xfrm>
            <a:off x="276606" y="3748095"/>
            <a:ext cx="6505194" cy="1511559"/>
          </a:xfrm>
          <a:prstGeom prst="rect">
            <a:avLst/>
          </a:prstGeom>
        </p:spPr>
      </p:pic>
      <p:pic>
        <p:nvPicPr>
          <p:cNvPr id="11" name="Picture 10">
            <a:extLst>
              <a:ext uri="{FF2B5EF4-FFF2-40B4-BE49-F238E27FC236}">
                <a16:creationId xmlns:a16="http://schemas.microsoft.com/office/drawing/2014/main" id="{60AD3583-6284-5A36-79B0-1C780BB835F4}"/>
              </a:ext>
            </a:extLst>
          </p:cNvPr>
          <p:cNvPicPr>
            <a:picLocks noChangeAspect="1"/>
          </p:cNvPicPr>
          <p:nvPr/>
        </p:nvPicPr>
        <p:blipFill>
          <a:blip r:embed="rId4"/>
          <a:stretch>
            <a:fillRect/>
          </a:stretch>
        </p:blipFill>
        <p:spPr>
          <a:xfrm>
            <a:off x="357185" y="3546582"/>
            <a:ext cx="6505193" cy="3013141"/>
          </a:xfrm>
          <a:prstGeom prst="rect">
            <a:avLst/>
          </a:prstGeom>
        </p:spPr>
      </p:pic>
      <p:sp>
        <p:nvSpPr>
          <p:cNvPr id="12" name="Rectangle 11">
            <a:extLst>
              <a:ext uri="{FF2B5EF4-FFF2-40B4-BE49-F238E27FC236}">
                <a16:creationId xmlns:a16="http://schemas.microsoft.com/office/drawing/2014/main" id="{6BE9A713-0DDB-3864-9889-E1444EC18D10}"/>
              </a:ext>
            </a:extLst>
          </p:cNvPr>
          <p:cNvSpPr/>
          <p:nvPr/>
        </p:nvSpPr>
        <p:spPr>
          <a:xfrm>
            <a:off x="1047750" y="2562225"/>
            <a:ext cx="9172574" cy="262870"/>
          </a:xfrm>
          <a:prstGeom prst="rect">
            <a:avLst/>
          </a:prstGeom>
          <a:noFill/>
          <a:ln w="28575">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EB1AAF99-90BF-4DBC-86AE-3ECC04F017D0}"/>
              </a:ext>
            </a:extLst>
          </p:cNvPr>
          <p:cNvSpPr txBox="1"/>
          <p:nvPr/>
        </p:nvSpPr>
        <p:spPr>
          <a:xfrm>
            <a:off x="7156173" y="2486541"/>
            <a:ext cx="3219449" cy="338554"/>
          </a:xfrm>
          <a:prstGeom prst="rect">
            <a:avLst/>
          </a:prstGeom>
          <a:noFill/>
        </p:spPr>
        <p:txBody>
          <a:bodyPr wrap="square" rtlCol="0">
            <a:spAutoFit/>
          </a:bodyPr>
          <a:lstStyle/>
          <a:p>
            <a:r>
              <a:rPr lang="fr-CH" sz="1600" dirty="0" err="1"/>
              <a:t>Formal</a:t>
            </a:r>
            <a:r>
              <a:rPr lang="fr-CH" sz="1600" dirty="0"/>
              <a:t> job</a:t>
            </a:r>
            <a:endParaRPr lang="en-GB" sz="1600" dirty="0"/>
          </a:p>
        </p:txBody>
      </p:sp>
      <p:sp>
        <p:nvSpPr>
          <p:cNvPr id="14" name="Rectangle 13">
            <a:extLst>
              <a:ext uri="{FF2B5EF4-FFF2-40B4-BE49-F238E27FC236}">
                <a16:creationId xmlns:a16="http://schemas.microsoft.com/office/drawing/2014/main" id="{60C0EBBD-BC77-8376-B0C2-18A9D016B27A}"/>
              </a:ext>
            </a:extLst>
          </p:cNvPr>
          <p:cNvSpPr/>
          <p:nvPr/>
        </p:nvSpPr>
        <p:spPr>
          <a:xfrm>
            <a:off x="1056153" y="2857868"/>
            <a:ext cx="9172574" cy="262870"/>
          </a:xfrm>
          <a:prstGeom prst="rect">
            <a:avLst/>
          </a:prstGeom>
          <a:noFill/>
          <a:ln w="28575">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6C4FBA80-F1DF-ACF4-3A7B-BC556D9AA237}"/>
              </a:ext>
            </a:extLst>
          </p:cNvPr>
          <p:cNvSpPr txBox="1"/>
          <p:nvPr/>
        </p:nvSpPr>
        <p:spPr>
          <a:xfrm>
            <a:off x="7156173" y="2798803"/>
            <a:ext cx="3219449" cy="338554"/>
          </a:xfrm>
          <a:prstGeom prst="rect">
            <a:avLst/>
          </a:prstGeom>
          <a:noFill/>
        </p:spPr>
        <p:txBody>
          <a:bodyPr wrap="square" rtlCol="0">
            <a:spAutoFit/>
          </a:bodyPr>
          <a:lstStyle/>
          <a:p>
            <a:r>
              <a:rPr lang="fr-CH" sz="1600" dirty="0"/>
              <a:t>Informal job</a:t>
            </a:r>
            <a:endParaRPr lang="en-GB" sz="1600" dirty="0"/>
          </a:p>
        </p:txBody>
      </p:sp>
      <p:sp>
        <p:nvSpPr>
          <p:cNvPr id="16" name="Rectangle 15">
            <a:extLst>
              <a:ext uri="{FF2B5EF4-FFF2-40B4-BE49-F238E27FC236}">
                <a16:creationId xmlns:a16="http://schemas.microsoft.com/office/drawing/2014/main" id="{022CEA05-68BD-2E7C-28DE-8D80F09A4D92}"/>
              </a:ext>
            </a:extLst>
          </p:cNvPr>
          <p:cNvSpPr/>
          <p:nvPr/>
        </p:nvSpPr>
        <p:spPr>
          <a:xfrm>
            <a:off x="1047750" y="3166130"/>
            <a:ext cx="9172574" cy="262870"/>
          </a:xfrm>
          <a:prstGeom prst="rect">
            <a:avLst/>
          </a:prstGeom>
          <a:noFill/>
          <a:ln w="28575">
            <a:solidFill>
              <a:schemeClr val="accent3">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9E1C9EEE-2130-D9ED-7BB9-0854382B3D5D}"/>
              </a:ext>
            </a:extLst>
          </p:cNvPr>
          <p:cNvSpPr/>
          <p:nvPr/>
        </p:nvSpPr>
        <p:spPr>
          <a:xfrm>
            <a:off x="970102" y="4083161"/>
            <a:ext cx="9172574" cy="183421"/>
          </a:xfrm>
          <a:prstGeom prst="rect">
            <a:avLst/>
          </a:prstGeom>
          <a:noFill/>
          <a:ln w="28575">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FDFE52BB-58F7-C331-F127-78421DB9B210}"/>
              </a:ext>
            </a:extLst>
          </p:cNvPr>
          <p:cNvSpPr/>
          <p:nvPr/>
        </p:nvSpPr>
        <p:spPr>
          <a:xfrm>
            <a:off x="1008926" y="5679311"/>
            <a:ext cx="9172574" cy="183421"/>
          </a:xfrm>
          <a:prstGeom prst="rect">
            <a:avLst/>
          </a:prstGeom>
          <a:noFill/>
          <a:ln w="28575">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0231DC15-9DBF-69D6-F348-91CD056CBCF5}"/>
              </a:ext>
            </a:extLst>
          </p:cNvPr>
          <p:cNvSpPr/>
          <p:nvPr/>
        </p:nvSpPr>
        <p:spPr>
          <a:xfrm>
            <a:off x="10311900" y="4083162"/>
            <a:ext cx="1522914" cy="993664"/>
          </a:xfrm>
          <a:prstGeom prst="rect">
            <a:avLst/>
          </a:prstGeom>
          <a:noFill/>
          <a:ln w="28575">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id="{A688AF09-EFC4-E81A-437B-614A5046EB35}"/>
              </a:ext>
            </a:extLst>
          </p:cNvPr>
          <p:cNvSpPr txBox="1"/>
          <p:nvPr/>
        </p:nvSpPr>
        <p:spPr>
          <a:xfrm>
            <a:off x="10311900" y="4051522"/>
            <a:ext cx="1522913" cy="923330"/>
          </a:xfrm>
          <a:prstGeom prst="rect">
            <a:avLst/>
          </a:prstGeom>
          <a:noFill/>
        </p:spPr>
        <p:txBody>
          <a:bodyPr wrap="square" rtlCol="0">
            <a:spAutoFit/>
          </a:bodyPr>
          <a:lstStyle/>
          <a:p>
            <a:r>
              <a:rPr lang="en-GB" dirty="0"/>
              <a:t>Access to both then formal job</a:t>
            </a:r>
          </a:p>
        </p:txBody>
      </p:sp>
      <p:sp>
        <p:nvSpPr>
          <p:cNvPr id="25" name="Rectangle 24">
            <a:extLst>
              <a:ext uri="{FF2B5EF4-FFF2-40B4-BE49-F238E27FC236}">
                <a16:creationId xmlns:a16="http://schemas.microsoft.com/office/drawing/2014/main" id="{9F1AABA0-EEE2-3E98-64C6-9BFA628C9E55}"/>
              </a:ext>
            </a:extLst>
          </p:cNvPr>
          <p:cNvSpPr/>
          <p:nvPr/>
        </p:nvSpPr>
        <p:spPr>
          <a:xfrm>
            <a:off x="970102" y="4266581"/>
            <a:ext cx="9172574" cy="513775"/>
          </a:xfrm>
          <a:prstGeom prst="rect">
            <a:avLst/>
          </a:prstGeom>
          <a:noFill/>
          <a:ln w="28575">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890D7FCE-7EAA-54E7-FB7E-71CA5303DF65}"/>
              </a:ext>
            </a:extLst>
          </p:cNvPr>
          <p:cNvSpPr/>
          <p:nvPr/>
        </p:nvSpPr>
        <p:spPr>
          <a:xfrm>
            <a:off x="1008926" y="5867762"/>
            <a:ext cx="9172574" cy="513775"/>
          </a:xfrm>
          <a:prstGeom prst="rect">
            <a:avLst/>
          </a:prstGeom>
          <a:noFill/>
          <a:ln w="28575">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2CEB1E01-5890-2D8B-7160-C2A8DB09D176}"/>
              </a:ext>
            </a:extLst>
          </p:cNvPr>
          <p:cNvSpPr/>
          <p:nvPr/>
        </p:nvSpPr>
        <p:spPr>
          <a:xfrm>
            <a:off x="10392860" y="5330732"/>
            <a:ext cx="1522915" cy="993664"/>
          </a:xfrm>
          <a:prstGeom prst="rect">
            <a:avLst/>
          </a:prstGeom>
          <a:noFill/>
          <a:ln w="28575">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B6606EA0-BF4F-F235-DBBD-40B61188771A}"/>
              </a:ext>
            </a:extLst>
          </p:cNvPr>
          <p:cNvSpPr txBox="1"/>
          <p:nvPr/>
        </p:nvSpPr>
        <p:spPr>
          <a:xfrm>
            <a:off x="10354036" y="5401067"/>
            <a:ext cx="1658076" cy="923330"/>
          </a:xfrm>
          <a:prstGeom prst="rect">
            <a:avLst/>
          </a:prstGeom>
          <a:noFill/>
        </p:spPr>
        <p:txBody>
          <a:bodyPr wrap="square" rtlCol="0">
            <a:spAutoFit/>
          </a:bodyPr>
          <a:lstStyle/>
          <a:p>
            <a:r>
              <a:rPr lang="en-GB" dirty="0"/>
              <a:t>Access to one or none then informal job</a:t>
            </a:r>
          </a:p>
        </p:txBody>
      </p:sp>
      <p:sp>
        <p:nvSpPr>
          <p:cNvPr id="29" name="Rectangle 28">
            <a:extLst>
              <a:ext uri="{FF2B5EF4-FFF2-40B4-BE49-F238E27FC236}">
                <a16:creationId xmlns:a16="http://schemas.microsoft.com/office/drawing/2014/main" id="{2713E647-ADDF-0C32-1EFA-80B50ACED754}"/>
              </a:ext>
            </a:extLst>
          </p:cNvPr>
          <p:cNvSpPr/>
          <p:nvPr/>
        </p:nvSpPr>
        <p:spPr>
          <a:xfrm>
            <a:off x="6715284" y="1963734"/>
            <a:ext cx="4358072" cy="5550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Needs to be adapted to national context, and exemplify the question with one relevant example</a:t>
            </a:r>
          </a:p>
        </p:txBody>
      </p:sp>
      <p:sp>
        <p:nvSpPr>
          <p:cNvPr id="2" name="Title 1">
            <a:extLst>
              <a:ext uri="{FF2B5EF4-FFF2-40B4-BE49-F238E27FC236}">
                <a16:creationId xmlns:a16="http://schemas.microsoft.com/office/drawing/2014/main" id="{F659D96C-F92F-B8BC-42FC-9C7317A36DBF}"/>
              </a:ext>
            </a:extLst>
          </p:cNvPr>
          <p:cNvSpPr txBox="1">
            <a:spLocks/>
          </p:cNvSpPr>
          <p:nvPr/>
        </p:nvSpPr>
        <p:spPr>
          <a:xfrm>
            <a:off x="5758191" y="1417051"/>
            <a:ext cx="5294465"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00" b="1" kern="1200">
                <a:solidFill>
                  <a:schemeClr val="accent1"/>
                </a:solidFill>
                <a:latin typeface="+mj-lt"/>
                <a:ea typeface="+mj-ea"/>
                <a:cs typeface="+mj-cs"/>
              </a:defRPr>
            </a:lvl1pPr>
          </a:lstStyle>
          <a:p>
            <a:r>
              <a:rPr lang="en-GB" sz="2800" dirty="0"/>
              <a:t>For most countries</a:t>
            </a:r>
            <a:endParaRPr lang="en-GB" dirty="0"/>
          </a:p>
        </p:txBody>
      </p:sp>
    </p:spTree>
    <p:extLst>
      <p:ext uri="{BB962C8B-B14F-4D97-AF65-F5344CB8AC3E}">
        <p14:creationId xmlns:p14="http://schemas.microsoft.com/office/powerpoint/2010/main" val="1896998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xit" presetSubtype="0" fill="hold" grpId="0" nodeType="withEffect">
                                  <p:stCondLst>
                                    <p:cond delay="0"/>
                                  </p:stCondLst>
                                  <p:childTnLst>
                                    <p:animEffect transition="out" filter="fade">
                                      <p:cBhvr>
                                        <p:cTn id="15" dur="500"/>
                                        <p:tgtEl>
                                          <p:spTgt spid="29"/>
                                        </p:tgtEl>
                                      </p:cBhvr>
                                    </p:animEffect>
                                    <p:set>
                                      <p:cBhvr>
                                        <p:cTn id="16" dur="1" fill="hold">
                                          <p:stCondLst>
                                            <p:cond delay="499"/>
                                          </p:stCondLst>
                                        </p:cTn>
                                        <p:tgtEl>
                                          <p:spTgt spid="29"/>
                                        </p:tgtEl>
                                        <p:attrNameLst>
                                          <p:attrName>style.visibility</p:attrName>
                                        </p:attrNameLst>
                                      </p:cBhvr>
                                      <p:to>
                                        <p:strVal val="hidden"/>
                                      </p:to>
                                    </p:se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500"/>
                                        <p:tgtEl>
                                          <p:spTgt spid="16"/>
                                        </p:tgtEl>
                                      </p:cBhvr>
                                    </p:animEffect>
                                  </p:childTnLst>
                                </p:cTn>
                              </p:par>
                            </p:childTnLst>
                          </p:cTn>
                        </p:par>
                        <p:par>
                          <p:cTn id="30" fill="hold">
                            <p:stCondLst>
                              <p:cond delay="500"/>
                            </p:stCondLst>
                            <p:childTnLst>
                              <p:par>
                                <p:cTn id="31" presetID="10" presetClass="entr" presetSubtype="0" fill="hold" grpId="1"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500"/>
                                        <p:tgtEl>
                                          <p:spTgt spid="18"/>
                                        </p:tgtEl>
                                      </p:cBhvr>
                                    </p:animEffect>
                                  </p:childTnLst>
                                </p:cTn>
                              </p:par>
                            </p:childTnLst>
                          </p:cTn>
                        </p:par>
                        <p:par>
                          <p:cTn id="34" fill="hold">
                            <p:stCondLst>
                              <p:cond delay="1000"/>
                            </p:stCondLst>
                            <p:childTnLst>
                              <p:par>
                                <p:cTn id="35" presetID="10" presetClass="entr" presetSubtype="0" fill="hold" grpId="1" nodeType="after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childTnLst>
                          </p:cTn>
                        </p:par>
                        <p:par>
                          <p:cTn id="38" fill="hold">
                            <p:stCondLst>
                              <p:cond delay="1500"/>
                            </p:stCondLst>
                            <p:childTnLst>
                              <p:par>
                                <p:cTn id="39" presetID="10" presetClass="entr" presetSubtype="0" fill="hold" grpId="1" nodeType="after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500"/>
                                        <p:tgtEl>
                                          <p:spTgt spid="23"/>
                                        </p:tgtEl>
                                      </p:cBhvr>
                                    </p:animEffect>
                                  </p:childTnLst>
                                </p:cTn>
                              </p:par>
                              <p:par>
                                <p:cTn id="42" presetID="10" presetClass="entr" presetSubtype="0" fill="hold" grpId="1"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500"/>
                                        <p:tgtEl>
                                          <p:spTgt spid="22"/>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18"/>
                                        </p:tgtEl>
                                      </p:cBhvr>
                                    </p:animEffect>
                                    <p:set>
                                      <p:cBhvr>
                                        <p:cTn id="49" dur="1" fill="hold">
                                          <p:stCondLst>
                                            <p:cond delay="499"/>
                                          </p:stCondLst>
                                        </p:cTn>
                                        <p:tgtEl>
                                          <p:spTgt spid="18"/>
                                        </p:tgtEl>
                                        <p:attrNameLst>
                                          <p:attrName>style.visibility</p:attrName>
                                        </p:attrNameLst>
                                      </p:cBhvr>
                                      <p:to>
                                        <p:strVal val="hidden"/>
                                      </p:to>
                                    </p:set>
                                  </p:childTnLst>
                                </p:cTn>
                              </p:par>
                              <p:par>
                                <p:cTn id="50" presetID="10" presetClass="exit" presetSubtype="0" fill="hold" grpId="0" nodeType="withEffect">
                                  <p:stCondLst>
                                    <p:cond delay="0"/>
                                  </p:stCondLst>
                                  <p:childTnLst>
                                    <p:animEffect transition="out" filter="fade">
                                      <p:cBhvr>
                                        <p:cTn id="51" dur="500"/>
                                        <p:tgtEl>
                                          <p:spTgt spid="20"/>
                                        </p:tgtEl>
                                      </p:cBhvr>
                                    </p:animEffect>
                                    <p:set>
                                      <p:cBhvr>
                                        <p:cTn id="52" dur="1" fill="hold">
                                          <p:stCondLst>
                                            <p:cond delay="499"/>
                                          </p:stCondLst>
                                        </p:cTn>
                                        <p:tgtEl>
                                          <p:spTgt spid="20"/>
                                        </p:tgtEl>
                                        <p:attrNameLst>
                                          <p:attrName>style.visibility</p:attrName>
                                        </p:attrNameLst>
                                      </p:cBhvr>
                                      <p:to>
                                        <p:strVal val="hidden"/>
                                      </p:to>
                                    </p:set>
                                  </p:childTnLst>
                                </p:cTn>
                              </p:par>
                              <p:par>
                                <p:cTn id="53" presetID="10" presetClass="exit" presetSubtype="0" fill="hold" grpId="0" nodeType="withEffect">
                                  <p:stCondLst>
                                    <p:cond delay="0"/>
                                  </p:stCondLst>
                                  <p:childTnLst>
                                    <p:animEffect transition="out" filter="fade">
                                      <p:cBhvr>
                                        <p:cTn id="54" dur="500"/>
                                        <p:tgtEl>
                                          <p:spTgt spid="23"/>
                                        </p:tgtEl>
                                      </p:cBhvr>
                                    </p:animEffect>
                                    <p:set>
                                      <p:cBhvr>
                                        <p:cTn id="55" dur="1" fill="hold">
                                          <p:stCondLst>
                                            <p:cond delay="499"/>
                                          </p:stCondLst>
                                        </p:cTn>
                                        <p:tgtEl>
                                          <p:spTgt spid="23"/>
                                        </p:tgtEl>
                                        <p:attrNameLst>
                                          <p:attrName>style.visibility</p:attrName>
                                        </p:attrNameLst>
                                      </p:cBhvr>
                                      <p:to>
                                        <p:strVal val="hidden"/>
                                      </p:to>
                                    </p:set>
                                  </p:childTnLst>
                                </p:cTn>
                              </p:par>
                              <p:par>
                                <p:cTn id="56" presetID="10" presetClass="exit" presetSubtype="0" fill="hold" grpId="0" nodeType="withEffect">
                                  <p:stCondLst>
                                    <p:cond delay="0"/>
                                  </p:stCondLst>
                                  <p:childTnLst>
                                    <p:animEffect transition="out" filter="fade">
                                      <p:cBhvr>
                                        <p:cTn id="57" dur="500"/>
                                        <p:tgtEl>
                                          <p:spTgt spid="22"/>
                                        </p:tgtEl>
                                      </p:cBhvr>
                                    </p:animEffect>
                                    <p:set>
                                      <p:cBhvr>
                                        <p:cTn id="58" dur="1" fill="hold">
                                          <p:stCondLst>
                                            <p:cond delay="499"/>
                                          </p:stCondLst>
                                        </p:cTn>
                                        <p:tgtEl>
                                          <p:spTgt spid="22"/>
                                        </p:tgtEl>
                                        <p:attrNameLst>
                                          <p:attrName>style.visibility</p:attrName>
                                        </p:attrNameLst>
                                      </p:cBhvr>
                                      <p:to>
                                        <p:strVal val="hidden"/>
                                      </p:to>
                                    </p:set>
                                  </p:childTnLst>
                                </p:cTn>
                              </p:par>
                            </p:childTnLst>
                          </p:cTn>
                        </p:par>
                        <p:par>
                          <p:cTn id="59" fill="hold">
                            <p:stCondLst>
                              <p:cond delay="500"/>
                            </p:stCondLst>
                            <p:childTnLst>
                              <p:par>
                                <p:cTn id="60" presetID="10" presetClass="entr" presetSubtype="0"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500"/>
                                        <p:tgtEl>
                                          <p:spTgt spid="25"/>
                                        </p:tgtEl>
                                      </p:cBhvr>
                                    </p:animEffect>
                                  </p:childTnLst>
                                </p:cTn>
                              </p:par>
                            </p:childTnLst>
                          </p:cTn>
                        </p:par>
                        <p:par>
                          <p:cTn id="63" fill="hold">
                            <p:stCondLst>
                              <p:cond delay="1000"/>
                            </p:stCondLst>
                            <p:childTnLst>
                              <p:par>
                                <p:cTn id="64" presetID="10" presetClass="entr" presetSubtype="0" fill="hold" grpId="0" nodeType="after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500"/>
                                        <p:tgtEl>
                                          <p:spTgt spid="26"/>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500"/>
                                        <p:tgtEl>
                                          <p:spTgt spid="28"/>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4" grpId="0" animBg="1"/>
      <p:bldP spid="15" grpId="0"/>
      <p:bldP spid="16" grpId="0" animBg="1"/>
      <p:bldP spid="18" grpId="0" animBg="1"/>
      <p:bldP spid="18" grpId="1" animBg="1"/>
      <p:bldP spid="20" grpId="0" animBg="1"/>
      <p:bldP spid="20" grpId="1" animBg="1"/>
      <p:bldP spid="22" grpId="0" animBg="1"/>
      <p:bldP spid="22" grpId="1" animBg="1"/>
      <p:bldP spid="23" grpId="0"/>
      <p:bldP spid="23" grpId="1"/>
      <p:bldP spid="25" grpId="0" animBg="1"/>
      <p:bldP spid="26" grpId="0" animBg="1"/>
      <p:bldP spid="27" grpId="0" animBg="1"/>
      <p:bldP spid="28" grpId="0"/>
      <p:bldP spid="29" grpId="0" animBg="1"/>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solidFill>
                  <a:schemeClr val="accent1"/>
                </a:solidFill>
              </a:rPr>
              <a:t>Informal employment; dependent workers</a:t>
            </a:r>
            <a:endParaRPr lang="en-GB" dirty="0"/>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90538" y="1893455"/>
            <a:ext cx="11304298" cy="3983471"/>
          </a:xfrm>
        </p:spPr>
        <p:txBody>
          <a:bodyPr>
            <a:normAutofit/>
          </a:bodyPr>
          <a:lstStyle/>
          <a:p>
            <a:pPr marL="285750" lvl="1" indent="-285750">
              <a:buFont typeface="Arial" panose="020B0604020202020204" pitchFamily="34" charset="0"/>
              <a:buChar char="•"/>
            </a:pPr>
            <a:r>
              <a:rPr lang="en-GB" sz="2800" dirty="0">
                <a:solidFill>
                  <a:schemeClr val="bg1">
                    <a:lumMod val="50000"/>
                  </a:schemeClr>
                </a:solidFill>
                <a:effectLst>
                  <a:outerShdw sx="0" sy="0">
                    <a:srgbClr val="000000"/>
                  </a:outerShdw>
                </a:effectLst>
              </a:rPr>
              <a:t>Dependent contractors</a:t>
            </a:r>
          </a:p>
          <a:p>
            <a:pPr marL="285750" lvl="1" indent="-285750">
              <a:buFont typeface="Arial" panose="020B0604020202020204" pitchFamily="34" charset="0"/>
              <a:buChar char="•"/>
            </a:pPr>
            <a:r>
              <a:rPr lang="en-GB" sz="2800" dirty="0">
                <a:solidFill>
                  <a:schemeClr val="bg1">
                    <a:lumMod val="50000"/>
                  </a:schemeClr>
                </a:solidFill>
                <a:effectLst>
                  <a:outerShdw sx="0" sy="0">
                    <a:srgbClr val="000000"/>
                  </a:outerShdw>
                </a:effectLst>
              </a:rPr>
              <a:t>Employees</a:t>
            </a:r>
          </a:p>
          <a:p>
            <a:pPr marL="285750" lvl="1" indent="-285750">
              <a:buFont typeface="Arial" panose="020B0604020202020204" pitchFamily="34" charset="0"/>
              <a:buChar char="•"/>
            </a:pPr>
            <a:r>
              <a:rPr lang="en-GB" sz="2800" dirty="0">
                <a:effectLst>
                  <a:outerShdw sx="0" sy="0">
                    <a:srgbClr val="000000"/>
                  </a:outerShdw>
                </a:effectLst>
              </a:rPr>
              <a:t>Contributing family workers</a:t>
            </a:r>
          </a:p>
          <a:p>
            <a:pPr lvl="1"/>
            <a:endParaRPr lang="en-GB" sz="2800" dirty="0">
              <a:effectLst>
                <a:outerShdw sx="0" sy="0">
                  <a:srgbClr val="000000"/>
                </a:outerShdw>
              </a:effectLst>
            </a:endParaRPr>
          </a:p>
        </p:txBody>
      </p:sp>
    </p:spTree>
    <p:extLst>
      <p:ext uri="{BB962C8B-B14F-4D97-AF65-F5344CB8AC3E}">
        <p14:creationId xmlns:p14="http://schemas.microsoft.com/office/powerpoint/2010/main" val="15832019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t>Contributing family workers</a:t>
            </a:r>
            <a:endParaRPr lang="en-GB" dirty="0"/>
          </a:p>
        </p:txBody>
      </p:sp>
      <p:sp>
        <p:nvSpPr>
          <p:cNvPr id="17" name="Content Placeholder 16">
            <a:extLst>
              <a:ext uri="{FF2B5EF4-FFF2-40B4-BE49-F238E27FC236}">
                <a16:creationId xmlns:a16="http://schemas.microsoft.com/office/drawing/2014/main" id="{CD1D8B40-2428-7BAF-49E0-5D676B1BE804}"/>
              </a:ext>
            </a:extLst>
          </p:cNvPr>
          <p:cNvSpPr>
            <a:spLocks noGrp="1"/>
          </p:cNvSpPr>
          <p:nvPr>
            <p:ph sz="half" idx="1"/>
          </p:nvPr>
        </p:nvSpPr>
        <p:spPr>
          <a:xfrm>
            <a:off x="357188" y="1970949"/>
            <a:ext cx="10558462" cy="3482976"/>
          </a:xfrm>
        </p:spPr>
        <p:txBody>
          <a:bodyPr>
            <a:normAutofit/>
          </a:bodyPr>
          <a:lstStyle/>
          <a:p>
            <a:pPr lvl="2">
              <a:lnSpc>
                <a:spcPct val="120000"/>
              </a:lnSpc>
              <a:defRPr/>
            </a:pPr>
            <a:r>
              <a:rPr lang="en-GB" sz="2000" dirty="0">
                <a:solidFill>
                  <a:schemeClr val="accent2"/>
                </a:solidFill>
              </a:rPr>
              <a:t>In countries where no formal arrangements are in place for CFW.</a:t>
            </a:r>
          </a:p>
          <a:p>
            <a:pPr marL="714375" lvl="7" indent="-285750">
              <a:lnSpc>
                <a:spcPct val="110000"/>
              </a:lnSpc>
              <a:defRPr/>
            </a:pPr>
            <a:r>
              <a:rPr lang="en-GB" sz="2000" b="1" dirty="0">
                <a:solidFill>
                  <a:schemeClr val="accent1">
                    <a:lumMod val="75000"/>
                  </a:schemeClr>
                </a:solidFill>
              </a:rPr>
              <a:t>By default informal jobs.</a:t>
            </a:r>
          </a:p>
          <a:p>
            <a:pPr lvl="2">
              <a:lnSpc>
                <a:spcPct val="120000"/>
              </a:lnSpc>
              <a:defRPr/>
            </a:pPr>
            <a:r>
              <a:rPr lang="en-GB" sz="2000" dirty="0">
                <a:solidFill>
                  <a:schemeClr val="accent2"/>
                </a:solidFill>
              </a:rPr>
              <a:t>In countries that have formal arrangements for CFW.</a:t>
            </a:r>
          </a:p>
          <a:p>
            <a:pPr marL="676275" lvl="7" indent="-514350">
              <a:lnSpc>
                <a:spcPct val="110000"/>
              </a:lnSpc>
              <a:buFont typeface="+mj-lt"/>
              <a:buAutoNum type="romanUcPeriod"/>
              <a:defRPr/>
            </a:pPr>
            <a:r>
              <a:rPr lang="en-GB" sz="2000" dirty="0">
                <a:solidFill>
                  <a:schemeClr val="accent1">
                    <a:lumMod val="75000"/>
                  </a:schemeClr>
                </a:solidFill>
              </a:rPr>
              <a:t>Whether the family business is informal or formal</a:t>
            </a:r>
            <a:r>
              <a:rPr lang="en-GB" sz="2400" dirty="0">
                <a:solidFill>
                  <a:schemeClr val="accent1">
                    <a:lumMod val="75000"/>
                  </a:schemeClr>
                </a:solidFill>
              </a:rPr>
              <a:t>.</a:t>
            </a:r>
          </a:p>
          <a:p>
            <a:pPr marL="990600" lvl="7" indent="0">
              <a:lnSpc>
                <a:spcPct val="110000"/>
              </a:lnSpc>
              <a:buNone/>
              <a:defRPr/>
            </a:pPr>
            <a:r>
              <a:rPr lang="en-GB" dirty="0">
                <a:solidFill>
                  <a:schemeClr val="accent1">
                    <a:lumMod val="75000"/>
                  </a:schemeClr>
                </a:solidFill>
              </a:rPr>
              <a:t>-Based on the questions determining the informal/formal sector </a:t>
            </a:r>
          </a:p>
          <a:p>
            <a:pPr marL="714375" lvl="7" indent="-285750">
              <a:lnSpc>
                <a:spcPct val="110000"/>
              </a:lnSpc>
              <a:defRPr/>
            </a:pPr>
            <a:r>
              <a:rPr lang="en-GB" sz="2000" b="1" dirty="0">
                <a:solidFill>
                  <a:schemeClr val="accent1">
                    <a:lumMod val="75000"/>
                  </a:schemeClr>
                </a:solidFill>
              </a:rPr>
              <a:t>Informal family business=informal job.</a:t>
            </a:r>
          </a:p>
          <a:p>
            <a:pPr marL="714375" lvl="7" indent="-285750">
              <a:lnSpc>
                <a:spcPct val="110000"/>
              </a:lnSpc>
              <a:defRPr/>
            </a:pPr>
            <a:r>
              <a:rPr lang="en-GB" sz="2000" b="1" dirty="0">
                <a:solidFill>
                  <a:schemeClr val="accent1">
                    <a:lumMod val="75000"/>
                  </a:schemeClr>
                </a:solidFill>
              </a:rPr>
              <a:t>Formal family business then;</a:t>
            </a:r>
          </a:p>
          <a:p>
            <a:pPr marL="676275" lvl="7" indent="-514350">
              <a:lnSpc>
                <a:spcPct val="110000"/>
              </a:lnSpc>
              <a:buFont typeface="+mj-lt"/>
              <a:buAutoNum type="romanUcPeriod" startAt="2"/>
              <a:defRPr/>
            </a:pPr>
            <a:r>
              <a:rPr lang="en-GB" sz="2000" dirty="0">
                <a:solidFill>
                  <a:schemeClr val="accent1">
                    <a:lumMod val="75000"/>
                  </a:schemeClr>
                </a:solidFill>
              </a:rPr>
              <a:t>Registration and contribution to social insurance.</a:t>
            </a:r>
          </a:p>
          <a:p>
            <a:pPr marL="428625" lvl="7" indent="0">
              <a:lnSpc>
                <a:spcPct val="110000"/>
              </a:lnSpc>
              <a:buNone/>
              <a:defRPr/>
            </a:pPr>
            <a:endParaRPr lang="en-GB" sz="2000" dirty="0">
              <a:solidFill>
                <a:srgbClr val="FF0000"/>
              </a:solidFill>
            </a:endParaRPr>
          </a:p>
          <a:p>
            <a:pPr marL="0" lvl="2" indent="0">
              <a:lnSpc>
                <a:spcPct val="120000"/>
              </a:lnSpc>
              <a:buNone/>
              <a:defRPr/>
            </a:pPr>
            <a:endParaRPr lang="en-GB" sz="2000" dirty="0">
              <a:solidFill>
                <a:schemeClr val="accent2"/>
              </a:solidFill>
            </a:endParaRPr>
          </a:p>
        </p:txBody>
      </p:sp>
      <p:pic>
        <p:nvPicPr>
          <p:cNvPr id="7" name="Picture 6">
            <a:extLst>
              <a:ext uri="{FF2B5EF4-FFF2-40B4-BE49-F238E27FC236}">
                <a16:creationId xmlns:a16="http://schemas.microsoft.com/office/drawing/2014/main" id="{A205540B-E161-661E-B9D2-1A6AB961EE78}"/>
              </a:ext>
            </a:extLst>
          </p:cNvPr>
          <p:cNvPicPr>
            <a:picLocks noChangeAspect="1"/>
          </p:cNvPicPr>
          <p:nvPr/>
        </p:nvPicPr>
        <p:blipFill>
          <a:blip r:embed="rId2"/>
          <a:stretch>
            <a:fillRect/>
          </a:stretch>
        </p:blipFill>
        <p:spPr>
          <a:xfrm>
            <a:off x="867155" y="5319827"/>
            <a:ext cx="6772195" cy="1636343"/>
          </a:xfrm>
          <a:prstGeom prst="rect">
            <a:avLst/>
          </a:prstGeom>
        </p:spPr>
      </p:pic>
      <p:sp>
        <p:nvSpPr>
          <p:cNvPr id="8" name="Rectangle 7">
            <a:extLst>
              <a:ext uri="{FF2B5EF4-FFF2-40B4-BE49-F238E27FC236}">
                <a16:creationId xmlns:a16="http://schemas.microsoft.com/office/drawing/2014/main" id="{C770FDAD-6FBD-D7BD-480B-CCF64801E995}"/>
              </a:ext>
            </a:extLst>
          </p:cNvPr>
          <p:cNvSpPr/>
          <p:nvPr/>
        </p:nvSpPr>
        <p:spPr>
          <a:xfrm>
            <a:off x="1333500" y="5667375"/>
            <a:ext cx="8543925" cy="219075"/>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8BBD3B5D-9A74-001E-238D-CBCCAC7EC2FF}"/>
              </a:ext>
            </a:extLst>
          </p:cNvPr>
          <p:cNvSpPr txBox="1"/>
          <p:nvPr/>
        </p:nvSpPr>
        <p:spPr>
          <a:xfrm>
            <a:off x="8105695" y="5623023"/>
            <a:ext cx="1838325" cy="307777"/>
          </a:xfrm>
          <a:prstGeom prst="rect">
            <a:avLst/>
          </a:prstGeom>
          <a:noFill/>
        </p:spPr>
        <p:txBody>
          <a:bodyPr wrap="square" rtlCol="0">
            <a:spAutoFit/>
          </a:bodyPr>
          <a:lstStyle/>
          <a:p>
            <a:r>
              <a:rPr lang="en-GB" sz="1400" dirty="0"/>
              <a:t>Formal job</a:t>
            </a:r>
          </a:p>
        </p:txBody>
      </p:sp>
      <p:sp>
        <p:nvSpPr>
          <p:cNvPr id="10" name="Rectangle 9">
            <a:extLst>
              <a:ext uri="{FF2B5EF4-FFF2-40B4-BE49-F238E27FC236}">
                <a16:creationId xmlns:a16="http://schemas.microsoft.com/office/drawing/2014/main" id="{21874795-45A4-249C-142F-B369A4DA3651}"/>
              </a:ext>
            </a:extLst>
          </p:cNvPr>
          <p:cNvSpPr/>
          <p:nvPr/>
        </p:nvSpPr>
        <p:spPr>
          <a:xfrm>
            <a:off x="1333500" y="5880825"/>
            <a:ext cx="8543925" cy="571500"/>
          </a:xfrm>
          <a:prstGeom prst="rect">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EBE42905-B05E-A241-EA4F-A7259650E5C4}"/>
              </a:ext>
            </a:extLst>
          </p:cNvPr>
          <p:cNvSpPr txBox="1"/>
          <p:nvPr/>
        </p:nvSpPr>
        <p:spPr>
          <a:xfrm>
            <a:off x="8105695" y="5975152"/>
            <a:ext cx="1838325" cy="307777"/>
          </a:xfrm>
          <a:prstGeom prst="rect">
            <a:avLst/>
          </a:prstGeom>
          <a:noFill/>
        </p:spPr>
        <p:txBody>
          <a:bodyPr wrap="square" rtlCol="0">
            <a:spAutoFit/>
          </a:bodyPr>
          <a:lstStyle/>
          <a:p>
            <a:r>
              <a:rPr lang="en-GB" sz="1400" dirty="0"/>
              <a:t>Informal job</a:t>
            </a:r>
          </a:p>
        </p:txBody>
      </p:sp>
    </p:spTree>
    <p:extLst>
      <p:ext uri="{BB962C8B-B14F-4D97-AF65-F5344CB8AC3E}">
        <p14:creationId xmlns:p14="http://schemas.microsoft.com/office/powerpoint/2010/main" val="324403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xEl>
                                              <p:pRg st="2" end="2"/>
                                            </p:txEl>
                                          </p:spTgt>
                                        </p:tgtEl>
                                        <p:attrNameLst>
                                          <p:attrName>style.visibility</p:attrName>
                                        </p:attrNameLst>
                                      </p:cBhvr>
                                      <p:to>
                                        <p:strVal val="visible"/>
                                      </p:to>
                                    </p:set>
                                    <p:animEffect transition="in" filter="fade">
                                      <p:cBhvr>
                                        <p:cTn id="7" dur="500"/>
                                        <p:tgtEl>
                                          <p:spTgt spid="17">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
                                            <p:txEl>
                                              <p:pRg st="3" end="3"/>
                                            </p:txEl>
                                          </p:spTgt>
                                        </p:tgtEl>
                                        <p:attrNameLst>
                                          <p:attrName>style.visibility</p:attrName>
                                        </p:attrNameLst>
                                      </p:cBhvr>
                                      <p:to>
                                        <p:strVal val="visible"/>
                                      </p:to>
                                    </p:set>
                                    <p:animEffect transition="in" filter="fade">
                                      <p:cBhvr>
                                        <p:cTn id="10" dur="500"/>
                                        <p:tgtEl>
                                          <p:spTgt spid="17">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xEl>
                                              <p:pRg st="4" end="4"/>
                                            </p:txEl>
                                          </p:spTgt>
                                        </p:tgtEl>
                                        <p:attrNameLst>
                                          <p:attrName>style.visibility</p:attrName>
                                        </p:attrNameLst>
                                      </p:cBhvr>
                                      <p:to>
                                        <p:strVal val="visible"/>
                                      </p:to>
                                    </p:set>
                                    <p:animEffect transition="in" filter="fade">
                                      <p:cBhvr>
                                        <p:cTn id="13" dur="500"/>
                                        <p:tgtEl>
                                          <p:spTgt spid="17">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7">
                                            <p:txEl>
                                              <p:pRg st="5" end="5"/>
                                            </p:txEl>
                                          </p:spTgt>
                                        </p:tgtEl>
                                        <p:attrNameLst>
                                          <p:attrName>style.visibility</p:attrName>
                                        </p:attrNameLst>
                                      </p:cBhvr>
                                      <p:to>
                                        <p:strVal val="visible"/>
                                      </p:to>
                                    </p:set>
                                    <p:animEffect transition="in" filter="fade">
                                      <p:cBhvr>
                                        <p:cTn id="16" dur="500"/>
                                        <p:tgtEl>
                                          <p:spTgt spid="17">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7">
                                            <p:txEl>
                                              <p:pRg st="6" end="6"/>
                                            </p:txEl>
                                          </p:spTgt>
                                        </p:tgtEl>
                                        <p:attrNameLst>
                                          <p:attrName>style.visibility</p:attrName>
                                        </p:attrNameLst>
                                      </p:cBhvr>
                                      <p:to>
                                        <p:strVal val="visible"/>
                                      </p:to>
                                    </p:set>
                                    <p:animEffect transition="in" filter="fade">
                                      <p:cBhvr>
                                        <p:cTn id="19" dur="500"/>
                                        <p:tgtEl>
                                          <p:spTgt spid="17">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7">
                                            <p:txEl>
                                              <p:pRg st="7" end="7"/>
                                            </p:txEl>
                                          </p:spTgt>
                                        </p:tgtEl>
                                        <p:attrNameLst>
                                          <p:attrName>style.visibility</p:attrName>
                                        </p:attrNameLst>
                                      </p:cBhvr>
                                      <p:to>
                                        <p:strVal val="visible"/>
                                      </p:to>
                                    </p:set>
                                    <p:animEffect transition="in" filter="fade">
                                      <p:cBhvr>
                                        <p:cTn id="22" dur="500"/>
                                        <p:tgtEl>
                                          <p:spTgt spid="17">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par>
                          <p:cTn id="34" fill="hold">
                            <p:stCondLst>
                              <p:cond delay="500"/>
                            </p:stCondLst>
                            <p:childTnLst>
                              <p:par>
                                <p:cTn id="35" presetID="10" presetClass="entr" presetSubtype="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GB"/>
          </a:p>
        </p:txBody>
      </p:sp>
      <p:sp>
        <p:nvSpPr>
          <p:cNvPr id="3" name="Content Placeholder 2"/>
          <p:cNvSpPr>
            <a:spLocks noGrp="1"/>
          </p:cNvSpPr>
          <p:nvPr>
            <p:ph sz="quarter" idx="13"/>
          </p:nvPr>
        </p:nvSpPr>
        <p:spPr/>
        <p:txBody>
          <a:bodyPr/>
          <a:lstStyle/>
          <a:p>
            <a:endParaRPr lang="en-GB" dirty="0"/>
          </a:p>
        </p:txBody>
      </p:sp>
      <p:sp>
        <p:nvSpPr>
          <p:cNvPr id="4" name="Content Placeholder 2"/>
          <p:cNvSpPr txBox="1">
            <a:spLocks/>
          </p:cNvSpPr>
          <p:nvPr/>
        </p:nvSpPr>
        <p:spPr>
          <a:xfrm>
            <a:off x="1981200" y="1600202"/>
            <a:ext cx="8939336" cy="4525963"/>
          </a:xfrm>
          <a:prstGeom prst="rect">
            <a:avLst/>
          </a:prstGeom>
        </p:spPr>
        <p:txBody>
          <a:bodyPr/>
          <a:lstStyle>
            <a:lvl1pPr marL="342900" indent="-342900" algn="l" rtl="0" fontAlgn="base">
              <a:spcBef>
                <a:spcPct val="20000"/>
              </a:spcBef>
              <a:spcAft>
                <a:spcPct val="0"/>
              </a:spcAft>
              <a:buClr>
                <a:srgbClr val="F2650E"/>
              </a:buClr>
              <a:buFont typeface="Wingdings" charset="2"/>
              <a:buChar char="§"/>
              <a:defRPr sz="3000">
                <a:solidFill>
                  <a:schemeClr val="tx1"/>
                </a:solidFill>
                <a:latin typeface="+mn-lt"/>
                <a:ea typeface="+mn-ea"/>
                <a:cs typeface="+mn-cs"/>
              </a:defRPr>
            </a:lvl1pPr>
            <a:lvl2pPr marL="742950" indent="-285750" algn="l" rtl="0" fontAlgn="base">
              <a:spcBef>
                <a:spcPct val="20000"/>
              </a:spcBef>
              <a:spcAft>
                <a:spcPct val="0"/>
              </a:spcAft>
              <a:buClr>
                <a:srgbClr val="0099FF"/>
              </a:buClr>
              <a:buSzPct val="120000"/>
              <a:buChar char="•"/>
              <a:defRPr sz="2800">
                <a:solidFill>
                  <a:schemeClr val="tx1"/>
                </a:solidFill>
                <a:latin typeface="Arial" charset="0"/>
                <a:ea typeface="+mn-ea"/>
                <a:cs typeface="Arial" charset="0"/>
              </a:defRPr>
            </a:lvl2pPr>
            <a:lvl3pPr marL="1143000" indent="-228600" algn="l" rtl="0" fontAlgn="base">
              <a:spcBef>
                <a:spcPct val="20000"/>
              </a:spcBef>
              <a:spcAft>
                <a:spcPct val="0"/>
              </a:spcAft>
              <a:buClr>
                <a:srgbClr val="0099FF"/>
              </a:buClr>
              <a:buSzPct val="80000"/>
              <a:buFont typeface="Wingdings" charset="2"/>
              <a:buChar char="Ø"/>
              <a:defRPr sz="2400">
                <a:solidFill>
                  <a:schemeClr val="tx1"/>
                </a:solidFill>
                <a:latin typeface="Arial" charset="0"/>
                <a:ea typeface="+mn-ea"/>
                <a:cs typeface="Arial" charset="0"/>
              </a:defRPr>
            </a:lvl3pPr>
            <a:lvl4pPr marL="1600200" indent="-228600" algn="l" rtl="0" fontAlgn="base">
              <a:spcBef>
                <a:spcPct val="20000"/>
              </a:spcBef>
              <a:spcAft>
                <a:spcPct val="0"/>
              </a:spcAft>
              <a:buChar char="–"/>
              <a:defRPr sz="2000">
                <a:solidFill>
                  <a:schemeClr val="tx1"/>
                </a:solidFill>
                <a:latin typeface="Arial" charset="0"/>
                <a:ea typeface="+mn-ea"/>
                <a:cs typeface="Arial" charset="0"/>
              </a:defRPr>
            </a:lvl4pPr>
            <a:lvl5pPr marL="2057400" indent="-228600" algn="l" rtl="0" fontAlgn="base">
              <a:spcBef>
                <a:spcPct val="20000"/>
              </a:spcBef>
              <a:spcAft>
                <a:spcPct val="0"/>
              </a:spcAft>
              <a:buChar char="»"/>
              <a:defRPr sz="2000">
                <a:solidFill>
                  <a:schemeClr val="tx1"/>
                </a:solidFill>
                <a:latin typeface="Arial" charset="0"/>
                <a:ea typeface="+mn-ea"/>
                <a:cs typeface="Arial" charset="0"/>
              </a:defRPr>
            </a:lvl5pPr>
            <a:lvl6pPr marL="2514600" indent="-228600" algn="l" rtl="0" fontAlgn="base">
              <a:spcBef>
                <a:spcPct val="20000"/>
              </a:spcBef>
              <a:spcAft>
                <a:spcPct val="0"/>
              </a:spcAft>
              <a:buChar char="»"/>
              <a:defRPr sz="2000">
                <a:solidFill>
                  <a:schemeClr val="tx1"/>
                </a:solidFill>
                <a:latin typeface="Arial" charset="0"/>
                <a:ea typeface="+mn-ea"/>
                <a:cs typeface="Arial" charset="0"/>
              </a:defRPr>
            </a:lvl6pPr>
            <a:lvl7pPr marL="2971800" indent="-228600" algn="l" rtl="0" fontAlgn="base">
              <a:spcBef>
                <a:spcPct val="20000"/>
              </a:spcBef>
              <a:spcAft>
                <a:spcPct val="0"/>
              </a:spcAft>
              <a:buChar char="»"/>
              <a:defRPr sz="2000">
                <a:solidFill>
                  <a:schemeClr val="tx1"/>
                </a:solidFill>
                <a:latin typeface="Arial" charset="0"/>
                <a:ea typeface="+mn-ea"/>
                <a:cs typeface="Arial" charset="0"/>
              </a:defRPr>
            </a:lvl7pPr>
            <a:lvl8pPr marL="3429000" indent="-228600" algn="l" rtl="0" fontAlgn="base">
              <a:spcBef>
                <a:spcPct val="20000"/>
              </a:spcBef>
              <a:spcAft>
                <a:spcPct val="0"/>
              </a:spcAft>
              <a:buChar char="»"/>
              <a:defRPr sz="2000">
                <a:solidFill>
                  <a:schemeClr val="tx1"/>
                </a:solidFill>
                <a:latin typeface="Arial" charset="0"/>
                <a:ea typeface="+mn-ea"/>
                <a:cs typeface="Arial" charset="0"/>
              </a:defRPr>
            </a:lvl8pPr>
            <a:lvl9pPr marL="3886200" indent="-228600" algn="l" rtl="0" fontAlgn="base">
              <a:spcBef>
                <a:spcPct val="20000"/>
              </a:spcBef>
              <a:spcAft>
                <a:spcPct val="0"/>
              </a:spcAft>
              <a:buChar char="»"/>
              <a:defRPr sz="2000">
                <a:solidFill>
                  <a:schemeClr val="tx1"/>
                </a:solidFill>
                <a:latin typeface="Arial" charset="0"/>
                <a:ea typeface="+mn-ea"/>
                <a:cs typeface="Arial" charset="0"/>
              </a:defRPr>
            </a:lvl9pPr>
          </a:lstStyle>
          <a:p>
            <a:endParaRPr lang="da-DK" kern="0"/>
          </a:p>
          <a:p>
            <a:pPr marL="0" indent="0">
              <a:buNone/>
            </a:pPr>
            <a:endParaRPr lang="da-DK" kern="0"/>
          </a:p>
          <a:p>
            <a:pPr marL="0" indent="0">
              <a:buNone/>
            </a:pPr>
            <a:r>
              <a:rPr lang="en-GB" sz="4800" kern="0"/>
              <a:t>So lets put it all together...</a:t>
            </a:r>
            <a:endParaRPr lang="en-GB" sz="4800" kern="0" dirty="0"/>
          </a:p>
        </p:txBody>
      </p:sp>
    </p:spTree>
    <p:extLst>
      <p:ext uri="{BB962C8B-B14F-4D97-AF65-F5344CB8AC3E}">
        <p14:creationId xmlns:p14="http://schemas.microsoft.com/office/powerpoint/2010/main" val="13832987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7498" y="434316"/>
            <a:ext cx="10492747" cy="720080"/>
          </a:xfrm>
        </p:spPr>
        <p:txBody>
          <a:bodyPr>
            <a:normAutofit/>
          </a:bodyPr>
          <a:lstStyle/>
          <a:p>
            <a:r>
              <a:rPr lang="en-GB" sz="4000" b="0" dirty="0"/>
              <a:t>Questions for </a:t>
            </a:r>
            <a:r>
              <a:rPr lang="en-GB" sz="4000" b="0" u="sng" dirty="0"/>
              <a:t>the three sectors</a:t>
            </a:r>
          </a:p>
        </p:txBody>
      </p:sp>
      <p:sp>
        <p:nvSpPr>
          <p:cNvPr id="3" name="Content Placeholder 2"/>
          <p:cNvSpPr>
            <a:spLocks noGrp="1"/>
          </p:cNvSpPr>
          <p:nvPr>
            <p:ph sz="quarter" idx="13"/>
          </p:nvPr>
        </p:nvSpPr>
        <p:spPr/>
        <p:txBody>
          <a:bodyPr/>
          <a:lstStyle/>
          <a:p>
            <a:endParaRPr lang="en-GB" dirty="0"/>
          </a:p>
        </p:txBody>
      </p:sp>
      <p:sp>
        <p:nvSpPr>
          <p:cNvPr id="4" name="Content Placeholder 5"/>
          <p:cNvSpPr txBox="1">
            <a:spLocks/>
          </p:cNvSpPr>
          <p:nvPr/>
        </p:nvSpPr>
        <p:spPr>
          <a:xfrm>
            <a:off x="2043748" y="1916833"/>
            <a:ext cx="4484300" cy="453650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ormAutofit/>
          </a:bodyPr>
          <a:lstStyle>
            <a:lvl1pPr marL="342900" indent="-342900" algn="l" rtl="0" fontAlgn="base">
              <a:spcBef>
                <a:spcPct val="20000"/>
              </a:spcBef>
              <a:spcAft>
                <a:spcPct val="0"/>
              </a:spcAft>
              <a:buClr>
                <a:srgbClr val="F2650E"/>
              </a:buClr>
              <a:buFont typeface="Wingdings" charset="2"/>
              <a:buChar char="§"/>
              <a:defRPr sz="3000">
                <a:solidFill>
                  <a:schemeClr val="lt1"/>
                </a:solidFill>
                <a:latin typeface="+mn-lt"/>
                <a:ea typeface="+mn-ea"/>
                <a:cs typeface="+mn-cs"/>
              </a:defRPr>
            </a:lvl1pPr>
            <a:lvl2pPr marL="742950" indent="-285750" algn="l" rtl="0" fontAlgn="base">
              <a:spcBef>
                <a:spcPct val="20000"/>
              </a:spcBef>
              <a:spcAft>
                <a:spcPct val="0"/>
              </a:spcAft>
              <a:buClr>
                <a:srgbClr val="0099FF"/>
              </a:buClr>
              <a:buSzPct val="120000"/>
              <a:buChar char="•"/>
              <a:defRPr sz="2800">
                <a:solidFill>
                  <a:schemeClr val="lt1"/>
                </a:solidFill>
                <a:latin typeface="+mn-lt"/>
                <a:ea typeface="+mn-ea"/>
                <a:cs typeface="+mn-cs"/>
              </a:defRPr>
            </a:lvl2pPr>
            <a:lvl3pPr marL="1143000" indent="-228600" algn="l" rtl="0" fontAlgn="base">
              <a:spcBef>
                <a:spcPct val="20000"/>
              </a:spcBef>
              <a:spcAft>
                <a:spcPct val="0"/>
              </a:spcAft>
              <a:buClr>
                <a:srgbClr val="0099FF"/>
              </a:buClr>
              <a:buSzPct val="80000"/>
              <a:buFont typeface="Wingdings" charset="2"/>
              <a:buChar char="Ø"/>
              <a:defRPr sz="2400">
                <a:solidFill>
                  <a:schemeClr val="lt1"/>
                </a:solidFill>
                <a:latin typeface="+mn-lt"/>
                <a:ea typeface="+mn-ea"/>
                <a:cs typeface="+mn-cs"/>
              </a:defRPr>
            </a:lvl3pPr>
            <a:lvl4pPr marL="1600200" indent="-228600" algn="l" rtl="0" fontAlgn="base">
              <a:spcBef>
                <a:spcPct val="20000"/>
              </a:spcBef>
              <a:spcAft>
                <a:spcPct val="0"/>
              </a:spcAft>
              <a:buChar char="–"/>
              <a:defRPr sz="2000">
                <a:solidFill>
                  <a:schemeClr val="lt1"/>
                </a:solidFill>
                <a:latin typeface="+mn-lt"/>
                <a:ea typeface="+mn-ea"/>
                <a:cs typeface="+mn-cs"/>
              </a:defRPr>
            </a:lvl4pPr>
            <a:lvl5pPr marL="2057400" indent="-228600" algn="l" rtl="0" fontAlgn="base">
              <a:spcBef>
                <a:spcPct val="20000"/>
              </a:spcBef>
              <a:spcAft>
                <a:spcPct val="0"/>
              </a:spcAft>
              <a:buChar char="»"/>
              <a:defRPr sz="2000">
                <a:solidFill>
                  <a:schemeClr val="lt1"/>
                </a:solidFill>
                <a:latin typeface="+mn-lt"/>
                <a:ea typeface="+mn-ea"/>
                <a:cs typeface="+mn-cs"/>
              </a:defRPr>
            </a:lvl5pPr>
            <a:lvl6pPr marL="2514600" indent="-228600" algn="l" rtl="0" fontAlgn="base">
              <a:spcBef>
                <a:spcPct val="20000"/>
              </a:spcBef>
              <a:spcAft>
                <a:spcPct val="0"/>
              </a:spcAft>
              <a:buChar char="»"/>
              <a:defRPr sz="2000">
                <a:solidFill>
                  <a:schemeClr val="lt1"/>
                </a:solidFill>
                <a:latin typeface="+mn-lt"/>
                <a:ea typeface="+mn-ea"/>
                <a:cs typeface="+mn-cs"/>
              </a:defRPr>
            </a:lvl6pPr>
            <a:lvl7pPr marL="2971800" indent="-228600" algn="l" rtl="0" fontAlgn="base">
              <a:spcBef>
                <a:spcPct val="20000"/>
              </a:spcBef>
              <a:spcAft>
                <a:spcPct val="0"/>
              </a:spcAft>
              <a:buChar char="»"/>
              <a:defRPr sz="2000">
                <a:solidFill>
                  <a:schemeClr val="lt1"/>
                </a:solidFill>
                <a:latin typeface="+mn-lt"/>
                <a:ea typeface="+mn-ea"/>
                <a:cs typeface="+mn-cs"/>
              </a:defRPr>
            </a:lvl7pPr>
            <a:lvl8pPr marL="3429000" indent="-228600" algn="l" rtl="0" fontAlgn="base">
              <a:spcBef>
                <a:spcPct val="20000"/>
              </a:spcBef>
              <a:spcAft>
                <a:spcPct val="0"/>
              </a:spcAft>
              <a:buChar char="»"/>
              <a:defRPr sz="2000">
                <a:solidFill>
                  <a:schemeClr val="lt1"/>
                </a:solidFill>
                <a:latin typeface="+mn-lt"/>
                <a:ea typeface="+mn-ea"/>
                <a:cs typeface="+mn-cs"/>
              </a:defRPr>
            </a:lvl8pPr>
            <a:lvl9pPr marL="3886200" indent="-228600" algn="l" rtl="0" fontAlgn="base">
              <a:spcBef>
                <a:spcPct val="20000"/>
              </a:spcBef>
              <a:spcAft>
                <a:spcPct val="0"/>
              </a:spcAft>
              <a:buChar char="»"/>
              <a:defRPr sz="2000">
                <a:solidFill>
                  <a:schemeClr val="lt1"/>
                </a:solidFill>
                <a:latin typeface="+mn-lt"/>
                <a:ea typeface="+mn-ea"/>
                <a:cs typeface="+mn-cs"/>
              </a:defRPr>
            </a:lvl9pPr>
          </a:lstStyle>
          <a:p>
            <a:pPr marL="0" indent="0" algn="ctr">
              <a:buNone/>
            </a:pPr>
            <a:r>
              <a:rPr lang="da-DK" sz="2000" u="sng" kern="0" dirty="0">
                <a:solidFill>
                  <a:schemeClr val="tx2"/>
                </a:solidFill>
              </a:rPr>
              <a:t>Questions</a:t>
            </a:r>
          </a:p>
          <a:p>
            <a:pPr>
              <a:buClrTx/>
              <a:buFont typeface="Arial" panose="020B0604020202020204" pitchFamily="34" charset="0"/>
              <a:buChar char="•"/>
            </a:pPr>
            <a:r>
              <a:rPr lang="da-DK" sz="2000" kern="0" dirty="0">
                <a:solidFill>
                  <a:schemeClr val="tx2"/>
                </a:solidFill>
              </a:rPr>
              <a:t>(Market production)</a:t>
            </a:r>
          </a:p>
          <a:p>
            <a:pPr>
              <a:buClrTx/>
              <a:buFont typeface="Arial" panose="020B0604020202020204" pitchFamily="34" charset="0"/>
              <a:buChar char="•"/>
            </a:pPr>
            <a:r>
              <a:rPr lang="da-DK" sz="2000" kern="0" dirty="0">
                <a:solidFill>
                  <a:schemeClr val="tx2"/>
                </a:solidFill>
              </a:rPr>
              <a:t>Institutional unit</a:t>
            </a:r>
          </a:p>
          <a:p>
            <a:pPr>
              <a:buClrTx/>
              <a:buFont typeface="Arial" panose="020B0604020202020204" pitchFamily="34" charset="0"/>
              <a:buChar char="•"/>
            </a:pPr>
            <a:r>
              <a:rPr lang="da-DK" sz="2000" kern="0" dirty="0">
                <a:solidFill>
                  <a:schemeClr val="tx2"/>
                </a:solidFill>
              </a:rPr>
              <a:t>Registration</a:t>
            </a:r>
          </a:p>
          <a:p>
            <a:pPr>
              <a:buClrTx/>
              <a:buFont typeface="Arial" panose="020B0604020202020204" pitchFamily="34" charset="0"/>
              <a:buChar char="•"/>
            </a:pPr>
            <a:r>
              <a:rPr lang="en-GB" sz="2000" kern="0" dirty="0">
                <a:solidFill>
                  <a:schemeClr val="tx2"/>
                </a:solidFill>
              </a:rPr>
              <a:t>(Incorporation)</a:t>
            </a:r>
          </a:p>
          <a:p>
            <a:pPr>
              <a:buClrTx/>
              <a:buFont typeface="Arial" panose="020B0604020202020204" pitchFamily="34" charset="0"/>
              <a:buChar char="•"/>
            </a:pPr>
            <a:r>
              <a:rPr lang="da-DK" sz="2000" kern="0" dirty="0">
                <a:solidFill>
                  <a:schemeClr val="tx2"/>
                </a:solidFill>
              </a:rPr>
              <a:t>Bookkeeping</a:t>
            </a:r>
          </a:p>
          <a:p>
            <a:pPr marL="0" indent="0" algn="ctr">
              <a:buNone/>
            </a:pPr>
            <a:endParaRPr lang="en-GB" sz="2000" kern="0" dirty="0"/>
          </a:p>
        </p:txBody>
      </p:sp>
      <p:sp>
        <p:nvSpPr>
          <p:cNvPr id="5" name="Rectangle 4"/>
          <p:cNvSpPr/>
          <p:nvPr/>
        </p:nvSpPr>
        <p:spPr>
          <a:xfrm>
            <a:off x="2130021" y="5070261"/>
            <a:ext cx="1257477" cy="89983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Informal sector</a:t>
            </a:r>
            <a:endParaRPr lang="en-GB" dirty="0"/>
          </a:p>
        </p:txBody>
      </p:sp>
      <p:sp>
        <p:nvSpPr>
          <p:cNvPr id="6" name="Rectangle 5"/>
          <p:cNvSpPr/>
          <p:nvPr/>
        </p:nvSpPr>
        <p:spPr>
          <a:xfrm>
            <a:off x="3370754" y="5069807"/>
            <a:ext cx="1293121" cy="89983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Formal sector</a:t>
            </a:r>
            <a:endParaRPr lang="en-GB" dirty="0"/>
          </a:p>
        </p:txBody>
      </p:sp>
      <p:sp>
        <p:nvSpPr>
          <p:cNvPr id="7" name="Rectangle 6"/>
          <p:cNvSpPr/>
          <p:nvPr/>
        </p:nvSpPr>
        <p:spPr>
          <a:xfrm>
            <a:off x="4655565" y="5069807"/>
            <a:ext cx="1656458" cy="89983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HOC-sector</a:t>
            </a:r>
            <a:endParaRPr lang="en-GB" dirty="0"/>
          </a:p>
        </p:txBody>
      </p:sp>
      <p:sp>
        <p:nvSpPr>
          <p:cNvPr id="8" name="Rectangle 7"/>
          <p:cNvSpPr/>
          <p:nvPr/>
        </p:nvSpPr>
        <p:spPr>
          <a:xfrm>
            <a:off x="2615810" y="1249304"/>
            <a:ext cx="3340179" cy="572621"/>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b="1" dirty="0">
                <a:solidFill>
                  <a:schemeClr val="tx2"/>
                </a:solidFill>
              </a:rPr>
              <a:t>All jobs independent on status in employment</a:t>
            </a:r>
            <a:endParaRPr lang="en-GB" sz="1400" b="1" dirty="0">
              <a:solidFill>
                <a:schemeClr val="tx2"/>
              </a:solidFill>
            </a:endParaRPr>
          </a:p>
        </p:txBody>
      </p:sp>
    </p:spTree>
    <p:extLst>
      <p:ext uri="{BB962C8B-B14F-4D97-AF65-F5344CB8AC3E}">
        <p14:creationId xmlns:p14="http://schemas.microsoft.com/office/powerpoint/2010/main" val="1129032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txBox="1">
            <a:spLocks/>
          </p:cNvSpPr>
          <p:nvPr/>
        </p:nvSpPr>
        <p:spPr>
          <a:xfrm>
            <a:off x="140737" y="2198146"/>
            <a:ext cx="3076538" cy="4536504"/>
          </a:xfrm>
          <a:prstGeom prst="roundRect">
            <a:avLst>
              <a:gd name="adj" fmla="val 16667"/>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ormAutofit/>
          </a:bodyPr>
          <a:lstStyle>
            <a:lvl1pPr marL="342900" indent="-342900" algn="l" rtl="0" fontAlgn="base">
              <a:spcBef>
                <a:spcPct val="20000"/>
              </a:spcBef>
              <a:spcAft>
                <a:spcPct val="0"/>
              </a:spcAft>
              <a:buClr>
                <a:srgbClr val="F2650E"/>
              </a:buClr>
              <a:buFont typeface="Wingdings" charset="2"/>
              <a:buChar char="§"/>
              <a:defRPr sz="3000">
                <a:solidFill>
                  <a:schemeClr val="lt1"/>
                </a:solidFill>
                <a:latin typeface="+mn-lt"/>
                <a:ea typeface="+mn-ea"/>
                <a:cs typeface="+mn-cs"/>
              </a:defRPr>
            </a:lvl1pPr>
            <a:lvl2pPr marL="742950" indent="-285750" algn="l" rtl="0" fontAlgn="base">
              <a:spcBef>
                <a:spcPct val="20000"/>
              </a:spcBef>
              <a:spcAft>
                <a:spcPct val="0"/>
              </a:spcAft>
              <a:buClr>
                <a:srgbClr val="0099FF"/>
              </a:buClr>
              <a:buSzPct val="120000"/>
              <a:buChar char="•"/>
              <a:defRPr sz="2800">
                <a:solidFill>
                  <a:schemeClr val="lt1"/>
                </a:solidFill>
                <a:latin typeface="+mn-lt"/>
                <a:ea typeface="+mn-ea"/>
                <a:cs typeface="+mn-cs"/>
              </a:defRPr>
            </a:lvl2pPr>
            <a:lvl3pPr marL="1143000" indent="-228600" algn="l" rtl="0" fontAlgn="base">
              <a:spcBef>
                <a:spcPct val="20000"/>
              </a:spcBef>
              <a:spcAft>
                <a:spcPct val="0"/>
              </a:spcAft>
              <a:buClr>
                <a:srgbClr val="0099FF"/>
              </a:buClr>
              <a:buSzPct val="80000"/>
              <a:buFont typeface="Wingdings" charset="2"/>
              <a:buChar char="Ø"/>
              <a:defRPr sz="2400">
                <a:solidFill>
                  <a:schemeClr val="lt1"/>
                </a:solidFill>
                <a:latin typeface="+mn-lt"/>
                <a:ea typeface="+mn-ea"/>
                <a:cs typeface="+mn-cs"/>
              </a:defRPr>
            </a:lvl3pPr>
            <a:lvl4pPr marL="1600200" indent="-228600" algn="l" rtl="0" fontAlgn="base">
              <a:spcBef>
                <a:spcPct val="20000"/>
              </a:spcBef>
              <a:spcAft>
                <a:spcPct val="0"/>
              </a:spcAft>
              <a:buChar char="–"/>
              <a:defRPr sz="2000">
                <a:solidFill>
                  <a:schemeClr val="lt1"/>
                </a:solidFill>
                <a:latin typeface="+mn-lt"/>
                <a:ea typeface="+mn-ea"/>
                <a:cs typeface="+mn-cs"/>
              </a:defRPr>
            </a:lvl4pPr>
            <a:lvl5pPr marL="2057400" indent="-228600" algn="l" rtl="0" fontAlgn="base">
              <a:spcBef>
                <a:spcPct val="20000"/>
              </a:spcBef>
              <a:spcAft>
                <a:spcPct val="0"/>
              </a:spcAft>
              <a:buChar char="»"/>
              <a:defRPr sz="2000">
                <a:solidFill>
                  <a:schemeClr val="lt1"/>
                </a:solidFill>
                <a:latin typeface="+mn-lt"/>
                <a:ea typeface="+mn-ea"/>
                <a:cs typeface="+mn-cs"/>
              </a:defRPr>
            </a:lvl5pPr>
            <a:lvl6pPr marL="2514600" indent="-228600" algn="l" rtl="0" fontAlgn="base">
              <a:spcBef>
                <a:spcPct val="20000"/>
              </a:spcBef>
              <a:spcAft>
                <a:spcPct val="0"/>
              </a:spcAft>
              <a:buChar char="»"/>
              <a:defRPr sz="2000">
                <a:solidFill>
                  <a:schemeClr val="lt1"/>
                </a:solidFill>
                <a:latin typeface="+mn-lt"/>
                <a:ea typeface="+mn-ea"/>
                <a:cs typeface="+mn-cs"/>
              </a:defRPr>
            </a:lvl6pPr>
            <a:lvl7pPr marL="2971800" indent="-228600" algn="l" rtl="0" fontAlgn="base">
              <a:spcBef>
                <a:spcPct val="20000"/>
              </a:spcBef>
              <a:spcAft>
                <a:spcPct val="0"/>
              </a:spcAft>
              <a:buChar char="»"/>
              <a:defRPr sz="2000">
                <a:solidFill>
                  <a:schemeClr val="lt1"/>
                </a:solidFill>
                <a:latin typeface="+mn-lt"/>
                <a:ea typeface="+mn-ea"/>
                <a:cs typeface="+mn-cs"/>
              </a:defRPr>
            </a:lvl7pPr>
            <a:lvl8pPr marL="3429000" indent="-228600" algn="l" rtl="0" fontAlgn="base">
              <a:spcBef>
                <a:spcPct val="20000"/>
              </a:spcBef>
              <a:spcAft>
                <a:spcPct val="0"/>
              </a:spcAft>
              <a:buChar char="»"/>
              <a:defRPr sz="2000">
                <a:solidFill>
                  <a:schemeClr val="lt1"/>
                </a:solidFill>
                <a:latin typeface="+mn-lt"/>
                <a:ea typeface="+mn-ea"/>
                <a:cs typeface="+mn-cs"/>
              </a:defRPr>
            </a:lvl8pPr>
            <a:lvl9pPr marL="3886200" indent="-228600" algn="l" rtl="0" fontAlgn="base">
              <a:spcBef>
                <a:spcPct val="20000"/>
              </a:spcBef>
              <a:spcAft>
                <a:spcPct val="0"/>
              </a:spcAft>
              <a:buChar char="»"/>
              <a:defRPr sz="2000">
                <a:solidFill>
                  <a:schemeClr val="lt1"/>
                </a:solidFill>
                <a:latin typeface="+mn-lt"/>
                <a:ea typeface="+mn-ea"/>
                <a:cs typeface="+mn-cs"/>
              </a:defRPr>
            </a:lvl9pPr>
          </a:lstStyle>
          <a:p>
            <a:pPr marL="0" indent="0" algn="ctr">
              <a:buNone/>
            </a:pPr>
            <a:r>
              <a:rPr lang="da-DK" sz="2000" u="sng" kern="0" dirty="0">
                <a:solidFill>
                  <a:schemeClr val="tx2"/>
                </a:solidFill>
              </a:rPr>
              <a:t>Questions</a:t>
            </a:r>
          </a:p>
          <a:p>
            <a:pPr>
              <a:buClrTx/>
              <a:buFont typeface="Arial" panose="020B0604020202020204" pitchFamily="34" charset="0"/>
              <a:buChar char="•"/>
            </a:pPr>
            <a:r>
              <a:rPr lang="da-DK" sz="2000" kern="0" dirty="0">
                <a:solidFill>
                  <a:schemeClr val="tx2"/>
                </a:solidFill>
              </a:rPr>
              <a:t>(Market production)</a:t>
            </a:r>
          </a:p>
          <a:p>
            <a:pPr>
              <a:buClrTx/>
              <a:buFont typeface="Arial" panose="020B0604020202020204" pitchFamily="34" charset="0"/>
              <a:buChar char="•"/>
            </a:pPr>
            <a:r>
              <a:rPr lang="da-DK" sz="2000" kern="0" dirty="0">
                <a:solidFill>
                  <a:schemeClr val="tx2"/>
                </a:solidFill>
              </a:rPr>
              <a:t>Institutional unit</a:t>
            </a:r>
          </a:p>
          <a:p>
            <a:pPr>
              <a:buClrTx/>
              <a:buFont typeface="Arial" panose="020B0604020202020204" pitchFamily="34" charset="0"/>
              <a:buChar char="•"/>
            </a:pPr>
            <a:r>
              <a:rPr lang="da-DK" sz="2000" kern="0" dirty="0">
                <a:solidFill>
                  <a:schemeClr val="tx2"/>
                </a:solidFill>
              </a:rPr>
              <a:t>Registration</a:t>
            </a:r>
          </a:p>
          <a:p>
            <a:pPr>
              <a:buClrTx/>
              <a:buFont typeface="Arial" panose="020B0604020202020204" pitchFamily="34" charset="0"/>
              <a:buChar char="•"/>
            </a:pPr>
            <a:r>
              <a:rPr lang="en-GB" sz="2000" kern="0">
                <a:solidFill>
                  <a:schemeClr val="tx2"/>
                </a:solidFill>
              </a:rPr>
              <a:t>(Incorporation</a:t>
            </a:r>
            <a:r>
              <a:rPr lang="en-GB" sz="2000" kern="0" dirty="0">
                <a:solidFill>
                  <a:schemeClr val="tx2"/>
                </a:solidFill>
              </a:rPr>
              <a:t>)</a:t>
            </a:r>
          </a:p>
          <a:p>
            <a:pPr>
              <a:buClrTx/>
              <a:buFont typeface="Arial" panose="020B0604020202020204" pitchFamily="34" charset="0"/>
              <a:buChar char="•"/>
            </a:pPr>
            <a:r>
              <a:rPr lang="da-DK" sz="2000" kern="0" dirty="0">
                <a:solidFill>
                  <a:schemeClr val="tx2"/>
                </a:solidFill>
              </a:rPr>
              <a:t>Bookkeeping</a:t>
            </a:r>
          </a:p>
          <a:p>
            <a:pPr marL="0" indent="0" algn="ctr">
              <a:buNone/>
            </a:pPr>
            <a:endParaRPr lang="en-GB" sz="2000" kern="0" dirty="0"/>
          </a:p>
        </p:txBody>
      </p:sp>
      <p:sp>
        <p:nvSpPr>
          <p:cNvPr id="5" name="Rectangle 4"/>
          <p:cNvSpPr/>
          <p:nvPr/>
        </p:nvSpPr>
        <p:spPr>
          <a:xfrm>
            <a:off x="240945" y="5341408"/>
            <a:ext cx="1078300" cy="89983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2"/>
                </a:solidFill>
              </a:rPr>
              <a:t>Informal Job</a:t>
            </a:r>
            <a:endParaRPr lang="en-GB" dirty="0">
              <a:solidFill>
                <a:schemeClr val="tx2"/>
              </a:solidFill>
            </a:endParaRPr>
          </a:p>
        </p:txBody>
      </p:sp>
      <p:sp>
        <p:nvSpPr>
          <p:cNvPr id="6" name="Rectangle 5"/>
          <p:cNvSpPr/>
          <p:nvPr/>
        </p:nvSpPr>
        <p:spPr>
          <a:xfrm>
            <a:off x="1859748" y="5360123"/>
            <a:ext cx="1149247" cy="89983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2"/>
                </a:solidFill>
              </a:rPr>
              <a:t>Formal job</a:t>
            </a:r>
            <a:endParaRPr lang="en-GB" dirty="0">
              <a:solidFill>
                <a:schemeClr val="tx2"/>
              </a:solidFill>
            </a:endParaRPr>
          </a:p>
        </p:txBody>
      </p:sp>
      <p:sp>
        <p:nvSpPr>
          <p:cNvPr id="8" name="Rectangle 7"/>
          <p:cNvSpPr/>
          <p:nvPr/>
        </p:nvSpPr>
        <p:spPr>
          <a:xfrm>
            <a:off x="299743" y="1470208"/>
            <a:ext cx="2650033" cy="572621"/>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b="1" dirty="0">
                <a:solidFill>
                  <a:schemeClr val="tx2"/>
                </a:solidFill>
              </a:rPr>
              <a:t>Independent workers/ employers own-acount workers</a:t>
            </a:r>
            <a:endParaRPr lang="en-GB" sz="1400" b="1" dirty="0">
              <a:solidFill>
                <a:schemeClr val="tx2"/>
              </a:solidFill>
            </a:endParaRPr>
          </a:p>
        </p:txBody>
      </p:sp>
      <p:sp>
        <p:nvSpPr>
          <p:cNvPr id="14" name="Content Placeholder 5"/>
          <p:cNvSpPr txBox="1">
            <a:spLocks/>
          </p:cNvSpPr>
          <p:nvPr/>
        </p:nvSpPr>
        <p:spPr>
          <a:xfrm>
            <a:off x="3408694" y="2128597"/>
            <a:ext cx="2801606" cy="453650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ormAutofit/>
          </a:bodyPr>
          <a:lstStyle>
            <a:lvl1pPr marL="342900" indent="-342900" algn="l" rtl="0" fontAlgn="base">
              <a:spcBef>
                <a:spcPct val="20000"/>
              </a:spcBef>
              <a:spcAft>
                <a:spcPct val="0"/>
              </a:spcAft>
              <a:buClr>
                <a:srgbClr val="F2650E"/>
              </a:buClr>
              <a:buFont typeface="Wingdings" charset="2"/>
              <a:buChar char="§"/>
              <a:defRPr sz="3000">
                <a:solidFill>
                  <a:schemeClr val="lt1"/>
                </a:solidFill>
                <a:latin typeface="+mn-lt"/>
                <a:ea typeface="+mn-ea"/>
                <a:cs typeface="+mn-cs"/>
              </a:defRPr>
            </a:lvl1pPr>
            <a:lvl2pPr marL="742950" indent="-285750" algn="l" rtl="0" fontAlgn="base">
              <a:spcBef>
                <a:spcPct val="20000"/>
              </a:spcBef>
              <a:spcAft>
                <a:spcPct val="0"/>
              </a:spcAft>
              <a:buClr>
                <a:srgbClr val="0099FF"/>
              </a:buClr>
              <a:buSzPct val="120000"/>
              <a:buChar char="•"/>
              <a:defRPr sz="2800">
                <a:solidFill>
                  <a:schemeClr val="lt1"/>
                </a:solidFill>
                <a:latin typeface="+mn-lt"/>
                <a:ea typeface="+mn-ea"/>
                <a:cs typeface="+mn-cs"/>
              </a:defRPr>
            </a:lvl2pPr>
            <a:lvl3pPr marL="1143000" indent="-228600" algn="l" rtl="0" fontAlgn="base">
              <a:spcBef>
                <a:spcPct val="20000"/>
              </a:spcBef>
              <a:spcAft>
                <a:spcPct val="0"/>
              </a:spcAft>
              <a:buClr>
                <a:srgbClr val="0099FF"/>
              </a:buClr>
              <a:buSzPct val="80000"/>
              <a:buFont typeface="Wingdings" charset="2"/>
              <a:buChar char="Ø"/>
              <a:defRPr sz="2400">
                <a:solidFill>
                  <a:schemeClr val="lt1"/>
                </a:solidFill>
                <a:latin typeface="+mn-lt"/>
                <a:ea typeface="+mn-ea"/>
                <a:cs typeface="+mn-cs"/>
              </a:defRPr>
            </a:lvl3pPr>
            <a:lvl4pPr marL="1600200" indent="-228600" algn="l" rtl="0" fontAlgn="base">
              <a:spcBef>
                <a:spcPct val="20000"/>
              </a:spcBef>
              <a:spcAft>
                <a:spcPct val="0"/>
              </a:spcAft>
              <a:buChar char="–"/>
              <a:defRPr sz="2000">
                <a:solidFill>
                  <a:schemeClr val="lt1"/>
                </a:solidFill>
                <a:latin typeface="+mn-lt"/>
                <a:ea typeface="+mn-ea"/>
                <a:cs typeface="+mn-cs"/>
              </a:defRPr>
            </a:lvl4pPr>
            <a:lvl5pPr marL="2057400" indent="-228600" algn="l" rtl="0" fontAlgn="base">
              <a:spcBef>
                <a:spcPct val="20000"/>
              </a:spcBef>
              <a:spcAft>
                <a:spcPct val="0"/>
              </a:spcAft>
              <a:buChar char="»"/>
              <a:defRPr sz="2000">
                <a:solidFill>
                  <a:schemeClr val="lt1"/>
                </a:solidFill>
                <a:latin typeface="+mn-lt"/>
                <a:ea typeface="+mn-ea"/>
                <a:cs typeface="+mn-cs"/>
              </a:defRPr>
            </a:lvl5pPr>
            <a:lvl6pPr marL="2514600" indent="-228600" algn="l" rtl="0" fontAlgn="base">
              <a:spcBef>
                <a:spcPct val="20000"/>
              </a:spcBef>
              <a:spcAft>
                <a:spcPct val="0"/>
              </a:spcAft>
              <a:buChar char="»"/>
              <a:defRPr sz="2000">
                <a:solidFill>
                  <a:schemeClr val="lt1"/>
                </a:solidFill>
                <a:latin typeface="+mn-lt"/>
                <a:ea typeface="+mn-ea"/>
                <a:cs typeface="+mn-cs"/>
              </a:defRPr>
            </a:lvl6pPr>
            <a:lvl7pPr marL="2971800" indent="-228600" algn="l" rtl="0" fontAlgn="base">
              <a:spcBef>
                <a:spcPct val="20000"/>
              </a:spcBef>
              <a:spcAft>
                <a:spcPct val="0"/>
              </a:spcAft>
              <a:buChar char="»"/>
              <a:defRPr sz="2000">
                <a:solidFill>
                  <a:schemeClr val="lt1"/>
                </a:solidFill>
                <a:latin typeface="+mn-lt"/>
                <a:ea typeface="+mn-ea"/>
                <a:cs typeface="+mn-cs"/>
              </a:defRPr>
            </a:lvl7pPr>
            <a:lvl8pPr marL="3429000" indent="-228600" algn="l" rtl="0" fontAlgn="base">
              <a:spcBef>
                <a:spcPct val="20000"/>
              </a:spcBef>
              <a:spcAft>
                <a:spcPct val="0"/>
              </a:spcAft>
              <a:buChar char="»"/>
              <a:defRPr sz="2000">
                <a:solidFill>
                  <a:schemeClr val="lt1"/>
                </a:solidFill>
                <a:latin typeface="+mn-lt"/>
                <a:ea typeface="+mn-ea"/>
                <a:cs typeface="+mn-cs"/>
              </a:defRPr>
            </a:lvl8pPr>
            <a:lvl9pPr marL="3886200" indent="-228600" algn="l" rtl="0" fontAlgn="base">
              <a:spcBef>
                <a:spcPct val="20000"/>
              </a:spcBef>
              <a:spcAft>
                <a:spcPct val="0"/>
              </a:spcAft>
              <a:buChar char="»"/>
              <a:defRPr sz="2000">
                <a:solidFill>
                  <a:schemeClr val="lt1"/>
                </a:solidFill>
                <a:latin typeface="+mn-lt"/>
                <a:ea typeface="+mn-ea"/>
                <a:cs typeface="+mn-cs"/>
              </a:defRPr>
            </a:lvl9pPr>
          </a:lstStyle>
          <a:p>
            <a:pPr marL="0" indent="0" algn="ctr">
              <a:buNone/>
            </a:pPr>
            <a:r>
              <a:rPr lang="da-DK" sz="2000" u="sng" dirty="0">
                <a:solidFill>
                  <a:schemeClr val="tx2"/>
                </a:solidFill>
              </a:rPr>
              <a:t>Questions</a:t>
            </a:r>
          </a:p>
          <a:p>
            <a:pPr>
              <a:buClrTx/>
              <a:buFont typeface="Arial" panose="020B0604020202020204" pitchFamily="34" charset="0"/>
              <a:buChar char="•"/>
            </a:pPr>
            <a:r>
              <a:rPr lang="da-DK" sz="2000" kern="0" dirty="0">
                <a:solidFill>
                  <a:schemeClr val="tx2"/>
                </a:solidFill>
              </a:rPr>
              <a:t>Contribution to social insurance</a:t>
            </a:r>
          </a:p>
          <a:p>
            <a:pPr>
              <a:buClrTx/>
              <a:buFont typeface="Arial" panose="020B0604020202020204" pitchFamily="34" charset="0"/>
              <a:buChar char="•"/>
            </a:pPr>
            <a:r>
              <a:rPr lang="da-DK" sz="2000" kern="0" dirty="0">
                <a:solidFill>
                  <a:schemeClr val="tx2"/>
                </a:solidFill>
              </a:rPr>
              <a:t>Access to paid annual leave</a:t>
            </a:r>
          </a:p>
          <a:p>
            <a:pPr>
              <a:buClrTx/>
              <a:buFont typeface="Arial" panose="020B0604020202020204" pitchFamily="34" charset="0"/>
              <a:buChar char="•"/>
            </a:pPr>
            <a:r>
              <a:rPr lang="da-DK" sz="2000" kern="0" dirty="0">
                <a:solidFill>
                  <a:schemeClr val="tx2"/>
                </a:solidFill>
              </a:rPr>
              <a:t>Access to paid sick leave</a:t>
            </a:r>
            <a:endParaRPr lang="en-GB" sz="2000" kern="0" dirty="0">
              <a:solidFill>
                <a:schemeClr val="tx2"/>
              </a:solidFill>
            </a:endParaRPr>
          </a:p>
          <a:p>
            <a:pPr marL="0" indent="0" algn="ctr">
              <a:buNone/>
            </a:pPr>
            <a:endParaRPr lang="en-GB" sz="2000" kern="0" dirty="0"/>
          </a:p>
        </p:txBody>
      </p:sp>
      <p:sp>
        <p:nvSpPr>
          <p:cNvPr id="18" name="Rectangle 17"/>
          <p:cNvSpPr/>
          <p:nvPr/>
        </p:nvSpPr>
        <p:spPr>
          <a:xfrm>
            <a:off x="3760933" y="1439419"/>
            <a:ext cx="2048065" cy="572621"/>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b="1" dirty="0">
                <a:solidFill>
                  <a:schemeClr val="tx2"/>
                </a:solidFill>
              </a:rPr>
              <a:t>Employees</a:t>
            </a:r>
            <a:endParaRPr lang="en-GB" sz="1400" b="1" dirty="0">
              <a:solidFill>
                <a:schemeClr val="tx2"/>
              </a:solidFill>
            </a:endParaRPr>
          </a:p>
        </p:txBody>
      </p:sp>
      <p:sp>
        <p:nvSpPr>
          <p:cNvPr id="19" name="Rectangle 18"/>
          <p:cNvSpPr/>
          <p:nvPr/>
        </p:nvSpPr>
        <p:spPr>
          <a:xfrm>
            <a:off x="3633445" y="5371353"/>
            <a:ext cx="1019472" cy="89983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2"/>
                </a:solidFill>
              </a:rPr>
              <a:t>Informal Job</a:t>
            </a:r>
            <a:endParaRPr lang="en-GB" dirty="0">
              <a:solidFill>
                <a:schemeClr val="tx2"/>
              </a:solidFill>
            </a:endParaRPr>
          </a:p>
        </p:txBody>
      </p:sp>
      <p:sp>
        <p:nvSpPr>
          <p:cNvPr id="20" name="Rectangle 19"/>
          <p:cNvSpPr/>
          <p:nvPr/>
        </p:nvSpPr>
        <p:spPr>
          <a:xfrm>
            <a:off x="5069087" y="5370605"/>
            <a:ext cx="1019471" cy="89983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2"/>
                </a:solidFill>
              </a:rPr>
              <a:t>Formal job</a:t>
            </a:r>
            <a:endParaRPr lang="en-GB" dirty="0">
              <a:solidFill>
                <a:schemeClr val="tx2"/>
              </a:solidFill>
            </a:endParaRPr>
          </a:p>
        </p:txBody>
      </p:sp>
      <p:sp>
        <p:nvSpPr>
          <p:cNvPr id="21" name="Rectangle 20"/>
          <p:cNvSpPr/>
          <p:nvPr/>
        </p:nvSpPr>
        <p:spPr>
          <a:xfrm>
            <a:off x="6894438" y="1420669"/>
            <a:ext cx="1534973" cy="572621"/>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b="1" dirty="0">
                <a:solidFill>
                  <a:schemeClr val="tx2"/>
                </a:solidFill>
              </a:rPr>
              <a:t>CFW</a:t>
            </a:r>
            <a:endParaRPr lang="en-GB" sz="1400" b="1" dirty="0">
              <a:solidFill>
                <a:schemeClr val="tx2"/>
              </a:solidFill>
            </a:endParaRPr>
          </a:p>
        </p:txBody>
      </p:sp>
      <p:sp>
        <p:nvSpPr>
          <p:cNvPr id="22" name="Content Placeholder 5"/>
          <p:cNvSpPr txBox="1">
            <a:spLocks/>
          </p:cNvSpPr>
          <p:nvPr/>
        </p:nvSpPr>
        <p:spPr>
          <a:xfrm>
            <a:off x="6335057" y="2128597"/>
            <a:ext cx="2760752" cy="445304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ormAutofit/>
          </a:bodyPr>
          <a:lstStyle>
            <a:lvl1pPr marL="342900" indent="-342900" algn="l" rtl="0" fontAlgn="base">
              <a:spcBef>
                <a:spcPct val="20000"/>
              </a:spcBef>
              <a:spcAft>
                <a:spcPct val="0"/>
              </a:spcAft>
              <a:buClr>
                <a:srgbClr val="F2650E"/>
              </a:buClr>
              <a:buFont typeface="Wingdings" charset="2"/>
              <a:buChar char="§"/>
              <a:defRPr sz="3000">
                <a:solidFill>
                  <a:schemeClr val="lt1"/>
                </a:solidFill>
                <a:latin typeface="+mn-lt"/>
                <a:ea typeface="+mn-ea"/>
                <a:cs typeface="+mn-cs"/>
              </a:defRPr>
            </a:lvl1pPr>
            <a:lvl2pPr marL="742950" indent="-285750" algn="l" rtl="0" fontAlgn="base">
              <a:spcBef>
                <a:spcPct val="20000"/>
              </a:spcBef>
              <a:spcAft>
                <a:spcPct val="0"/>
              </a:spcAft>
              <a:buClr>
                <a:srgbClr val="0099FF"/>
              </a:buClr>
              <a:buSzPct val="120000"/>
              <a:buChar char="•"/>
              <a:defRPr sz="2800">
                <a:solidFill>
                  <a:schemeClr val="lt1"/>
                </a:solidFill>
                <a:latin typeface="+mn-lt"/>
                <a:ea typeface="+mn-ea"/>
                <a:cs typeface="+mn-cs"/>
              </a:defRPr>
            </a:lvl2pPr>
            <a:lvl3pPr marL="1143000" indent="-228600" algn="l" rtl="0" fontAlgn="base">
              <a:spcBef>
                <a:spcPct val="20000"/>
              </a:spcBef>
              <a:spcAft>
                <a:spcPct val="0"/>
              </a:spcAft>
              <a:buClr>
                <a:srgbClr val="0099FF"/>
              </a:buClr>
              <a:buSzPct val="80000"/>
              <a:buFont typeface="Wingdings" charset="2"/>
              <a:buChar char="Ø"/>
              <a:defRPr sz="2400">
                <a:solidFill>
                  <a:schemeClr val="lt1"/>
                </a:solidFill>
                <a:latin typeface="+mn-lt"/>
                <a:ea typeface="+mn-ea"/>
                <a:cs typeface="+mn-cs"/>
              </a:defRPr>
            </a:lvl3pPr>
            <a:lvl4pPr marL="1600200" indent="-228600" algn="l" rtl="0" fontAlgn="base">
              <a:spcBef>
                <a:spcPct val="20000"/>
              </a:spcBef>
              <a:spcAft>
                <a:spcPct val="0"/>
              </a:spcAft>
              <a:buChar char="–"/>
              <a:defRPr sz="2000">
                <a:solidFill>
                  <a:schemeClr val="lt1"/>
                </a:solidFill>
                <a:latin typeface="+mn-lt"/>
                <a:ea typeface="+mn-ea"/>
                <a:cs typeface="+mn-cs"/>
              </a:defRPr>
            </a:lvl4pPr>
            <a:lvl5pPr marL="2057400" indent="-228600" algn="l" rtl="0" fontAlgn="base">
              <a:spcBef>
                <a:spcPct val="20000"/>
              </a:spcBef>
              <a:spcAft>
                <a:spcPct val="0"/>
              </a:spcAft>
              <a:buChar char="»"/>
              <a:defRPr sz="2000">
                <a:solidFill>
                  <a:schemeClr val="lt1"/>
                </a:solidFill>
                <a:latin typeface="+mn-lt"/>
                <a:ea typeface="+mn-ea"/>
                <a:cs typeface="+mn-cs"/>
              </a:defRPr>
            </a:lvl5pPr>
            <a:lvl6pPr marL="2514600" indent="-228600" algn="l" rtl="0" fontAlgn="base">
              <a:spcBef>
                <a:spcPct val="20000"/>
              </a:spcBef>
              <a:spcAft>
                <a:spcPct val="0"/>
              </a:spcAft>
              <a:buChar char="»"/>
              <a:defRPr sz="2000">
                <a:solidFill>
                  <a:schemeClr val="lt1"/>
                </a:solidFill>
                <a:latin typeface="+mn-lt"/>
                <a:ea typeface="+mn-ea"/>
                <a:cs typeface="+mn-cs"/>
              </a:defRPr>
            </a:lvl6pPr>
            <a:lvl7pPr marL="2971800" indent="-228600" algn="l" rtl="0" fontAlgn="base">
              <a:spcBef>
                <a:spcPct val="20000"/>
              </a:spcBef>
              <a:spcAft>
                <a:spcPct val="0"/>
              </a:spcAft>
              <a:buChar char="»"/>
              <a:defRPr sz="2000">
                <a:solidFill>
                  <a:schemeClr val="lt1"/>
                </a:solidFill>
                <a:latin typeface="+mn-lt"/>
                <a:ea typeface="+mn-ea"/>
                <a:cs typeface="+mn-cs"/>
              </a:defRPr>
            </a:lvl7pPr>
            <a:lvl8pPr marL="3429000" indent="-228600" algn="l" rtl="0" fontAlgn="base">
              <a:spcBef>
                <a:spcPct val="20000"/>
              </a:spcBef>
              <a:spcAft>
                <a:spcPct val="0"/>
              </a:spcAft>
              <a:buChar char="»"/>
              <a:defRPr sz="2000">
                <a:solidFill>
                  <a:schemeClr val="lt1"/>
                </a:solidFill>
                <a:latin typeface="+mn-lt"/>
                <a:ea typeface="+mn-ea"/>
                <a:cs typeface="+mn-cs"/>
              </a:defRPr>
            </a:lvl8pPr>
            <a:lvl9pPr marL="3886200" indent="-228600" algn="l" rtl="0" fontAlgn="base">
              <a:spcBef>
                <a:spcPct val="20000"/>
              </a:spcBef>
              <a:spcAft>
                <a:spcPct val="0"/>
              </a:spcAft>
              <a:buChar char="»"/>
              <a:defRPr sz="2000">
                <a:solidFill>
                  <a:schemeClr val="lt1"/>
                </a:solidFill>
                <a:latin typeface="+mn-lt"/>
                <a:ea typeface="+mn-ea"/>
                <a:cs typeface="+mn-cs"/>
              </a:defRPr>
            </a:lvl9pPr>
          </a:lstStyle>
          <a:p>
            <a:pPr>
              <a:buClrTx/>
              <a:buFont typeface="Arial" panose="020B0604020202020204" pitchFamily="34" charset="0"/>
              <a:buChar char="•"/>
            </a:pPr>
            <a:r>
              <a:rPr lang="en-GB" sz="2000" kern="0" dirty="0">
                <a:solidFill>
                  <a:schemeClr val="tx2"/>
                </a:solidFill>
              </a:rPr>
              <a:t>Questions for the informal/formal sector</a:t>
            </a:r>
          </a:p>
          <a:p>
            <a:pPr>
              <a:buClrTx/>
              <a:buFont typeface="Arial" panose="020B0604020202020204" pitchFamily="34" charset="0"/>
              <a:buChar char="•"/>
            </a:pPr>
            <a:r>
              <a:rPr lang="en-GB" sz="2000" kern="0" dirty="0">
                <a:solidFill>
                  <a:schemeClr val="tx2"/>
                </a:solidFill>
              </a:rPr>
              <a:t>Contributions to social insurance</a:t>
            </a:r>
          </a:p>
        </p:txBody>
      </p:sp>
      <p:sp>
        <p:nvSpPr>
          <p:cNvPr id="23" name="Rectangle 22"/>
          <p:cNvSpPr/>
          <p:nvPr/>
        </p:nvSpPr>
        <p:spPr>
          <a:xfrm>
            <a:off x="6602556" y="5384318"/>
            <a:ext cx="1059369" cy="89983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2"/>
                </a:solidFill>
              </a:rPr>
              <a:t>Informal Job</a:t>
            </a:r>
            <a:endParaRPr lang="en-GB" dirty="0">
              <a:solidFill>
                <a:schemeClr val="tx2"/>
              </a:solidFill>
            </a:endParaRPr>
          </a:p>
        </p:txBody>
      </p:sp>
      <p:sp>
        <p:nvSpPr>
          <p:cNvPr id="24" name="Title 1"/>
          <p:cNvSpPr>
            <a:spLocks noGrp="1"/>
          </p:cNvSpPr>
          <p:nvPr>
            <p:ph type="title"/>
          </p:nvPr>
        </p:nvSpPr>
        <p:spPr>
          <a:xfrm>
            <a:off x="2772022" y="410110"/>
            <a:ext cx="10492747" cy="720080"/>
          </a:xfrm>
        </p:spPr>
        <p:txBody>
          <a:bodyPr>
            <a:normAutofit/>
          </a:bodyPr>
          <a:lstStyle/>
          <a:p>
            <a:r>
              <a:rPr lang="en-GB" sz="4000" b="0" dirty="0"/>
              <a:t>Questions for </a:t>
            </a:r>
            <a:r>
              <a:rPr lang="en-GB" sz="4000" b="0" u="sng" dirty="0"/>
              <a:t>informal employment</a:t>
            </a:r>
          </a:p>
        </p:txBody>
      </p:sp>
      <p:sp>
        <p:nvSpPr>
          <p:cNvPr id="2" name="Rectangle 1">
            <a:extLst>
              <a:ext uri="{FF2B5EF4-FFF2-40B4-BE49-F238E27FC236}">
                <a16:creationId xmlns:a16="http://schemas.microsoft.com/office/drawing/2014/main" id="{A657539C-9BC8-B866-C128-0A2A74FAB923}"/>
              </a:ext>
            </a:extLst>
          </p:cNvPr>
          <p:cNvSpPr/>
          <p:nvPr/>
        </p:nvSpPr>
        <p:spPr>
          <a:xfrm>
            <a:off x="7810596" y="5384318"/>
            <a:ext cx="1158575" cy="89983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2"/>
                </a:solidFill>
              </a:rPr>
              <a:t>Formal job</a:t>
            </a:r>
            <a:endParaRPr lang="en-GB" dirty="0">
              <a:solidFill>
                <a:schemeClr val="tx2"/>
              </a:solidFill>
            </a:endParaRPr>
          </a:p>
        </p:txBody>
      </p:sp>
      <p:sp>
        <p:nvSpPr>
          <p:cNvPr id="7" name="Rectangle 6">
            <a:extLst>
              <a:ext uri="{FF2B5EF4-FFF2-40B4-BE49-F238E27FC236}">
                <a16:creationId xmlns:a16="http://schemas.microsoft.com/office/drawing/2014/main" id="{93025359-41FF-52BE-35E2-AEFA71DC459D}"/>
              </a:ext>
            </a:extLst>
          </p:cNvPr>
          <p:cNvSpPr/>
          <p:nvPr/>
        </p:nvSpPr>
        <p:spPr>
          <a:xfrm>
            <a:off x="9914500" y="1439418"/>
            <a:ext cx="1534973" cy="572621"/>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b="1" dirty="0">
                <a:solidFill>
                  <a:schemeClr val="tx2"/>
                </a:solidFill>
              </a:rPr>
              <a:t>DC</a:t>
            </a:r>
            <a:endParaRPr lang="en-GB" sz="1400" b="1" dirty="0">
              <a:solidFill>
                <a:schemeClr val="tx2"/>
              </a:solidFill>
            </a:endParaRPr>
          </a:p>
        </p:txBody>
      </p:sp>
      <p:sp>
        <p:nvSpPr>
          <p:cNvPr id="9" name="Content Placeholder 5">
            <a:extLst>
              <a:ext uri="{FF2B5EF4-FFF2-40B4-BE49-F238E27FC236}">
                <a16:creationId xmlns:a16="http://schemas.microsoft.com/office/drawing/2014/main" id="{14E3D52E-DCFB-B918-EE0E-F52B9DE4367D}"/>
              </a:ext>
            </a:extLst>
          </p:cNvPr>
          <p:cNvSpPr txBox="1">
            <a:spLocks/>
          </p:cNvSpPr>
          <p:nvPr/>
        </p:nvSpPr>
        <p:spPr>
          <a:xfrm>
            <a:off x="9312713" y="2126289"/>
            <a:ext cx="2738549" cy="445304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ormAutofit/>
          </a:bodyPr>
          <a:lstStyle>
            <a:lvl1pPr marL="342900" indent="-342900" algn="l" rtl="0" fontAlgn="base">
              <a:spcBef>
                <a:spcPct val="20000"/>
              </a:spcBef>
              <a:spcAft>
                <a:spcPct val="0"/>
              </a:spcAft>
              <a:buClr>
                <a:srgbClr val="F2650E"/>
              </a:buClr>
              <a:buFont typeface="Wingdings" charset="2"/>
              <a:buChar char="§"/>
              <a:defRPr sz="3000">
                <a:solidFill>
                  <a:schemeClr val="lt1"/>
                </a:solidFill>
                <a:latin typeface="+mn-lt"/>
                <a:ea typeface="+mn-ea"/>
                <a:cs typeface="+mn-cs"/>
              </a:defRPr>
            </a:lvl1pPr>
            <a:lvl2pPr marL="742950" indent="-285750" algn="l" rtl="0" fontAlgn="base">
              <a:spcBef>
                <a:spcPct val="20000"/>
              </a:spcBef>
              <a:spcAft>
                <a:spcPct val="0"/>
              </a:spcAft>
              <a:buClr>
                <a:srgbClr val="0099FF"/>
              </a:buClr>
              <a:buSzPct val="120000"/>
              <a:buChar char="•"/>
              <a:defRPr sz="2800">
                <a:solidFill>
                  <a:schemeClr val="lt1"/>
                </a:solidFill>
                <a:latin typeface="+mn-lt"/>
                <a:ea typeface="+mn-ea"/>
                <a:cs typeface="+mn-cs"/>
              </a:defRPr>
            </a:lvl2pPr>
            <a:lvl3pPr marL="1143000" indent="-228600" algn="l" rtl="0" fontAlgn="base">
              <a:spcBef>
                <a:spcPct val="20000"/>
              </a:spcBef>
              <a:spcAft>
                <a:spcPct val="0"/>
              </a:spcAft>
              <a:buClr>
                <a:srgbClr val="0099FF"/>
              </a:buClr>
              <a:buSzPct val="80000"/>
              <a:buFont typeface="Wingdings" charset="2"/>
              <a:buChar char="Ø"/>
              <a:defRPr sz="2400">
                <a:solidFill>
                  <a:schemeClr val="lt1"/>
                </a:solidFill>
                <a:latin typeface="+mn-lt"/>
                <a:ea typeface="+mn-ea"/>
                <a:cs typeface="+mn-cs"/>
              </a:defRPr>
            </a:lvl3pPr>
            <a:lvl4pPr marL="1600200" indent="-228600" algn="l" rtl="0" fontAlgn="base">
              <a:spcBef>
                <a:spcPct val="20000"/>
              </a:spcBef>
              <a:spcAft>
                <a:spcPct val="0"/>
              </a:spcAft>
              <a:buChar char="–"/>
              <a:defRPr sz="2000">
                <a:solidFill>
                  <a:schemeClr val="lt1"/>
                </a:solidFill>
                <a:latin typeface="+mn-lt"/>
                <a:ea typeface="+mn-ea"/>
                <a:cs typeface="+mn-cs"/>
              </a:defRPr>
            </a:lvl4pPr>
            <a:lvl5pPr marL="2057400" indent="-228600" algn="l" rtl="0" fontAlgn="base">
              <a:spcBef>
                <a:spcPct val="20000"/>
              </a:spcBef>
              <a:spcAft>
                <a:spcPct val="0"/>
              </a:spcAft>
              <a:buChar char="»"/>
              <a:defRPr sz="2000">
                <a:solidFill>
                  <a:schemeClr val="lt1"/>
                </a:solidFill>
                <a:latin typeface="+mn-lt"/>
                <a:ea typeface="+mn-ea"/>
                <a:cs typeface="+mn-cs"/>
              </a:defRPr>
            </a:lvl5pPr>
            <a:lvl6pPr marL="2514600" indent="-228600" algn="l" rtl="0" fontAlgn="base">
              <a:spcBef>
                <a:spcPct val="20000"/>
              </a:spcBef>
              <a:spcAft>
                <a:spcPct val="0"/>
              </a:spcAft>
              <a:buChar char="»"/>
              <a:defRPr sz="2000">
                <a:solidFill>
                  <a:schemeClr val="lt1"/>
                </a:solidFill>
                <a:latin typeface="+mn-lt"/>
                <a:ea typeface="+mn-ea"/>
                <a:cs typeface="+mn-cs"/>
              </a:defRPr>
            </a:lvl6pPr>
            <a:lvl7pPr marL="2971800" indent="-228600" algn="l" rtl="0" fontAlgn="base">
              <a:spcBef>
                <a:spcPct val="20000"/>
              </a:spcBef>
              <a:spcAft>
                <a:spcPct val="0"/>
              </a:spcAft>
              <a:buChar char="»"/>
              <a:defRPr sz="2000">
                <a:solidFill>
                  <a:schemeClr val="lt1"/>
                </a:solidFill>
                <a:latin typeface="+mn-lt"/>
                <a:ea typeface="+mn-ea"/>
                <a:cs typeface="+mn-cs"/>
              </a:defRPr>
            </a:lvl7pPr>
            <a:lvl8pPr marL="3429000" indent="-228600" algn="l" rtl="0" fontAlgn="base">
              <a:spcBef>
                <a:spcPct val="20000"/>
              </a:spcBef>
              <a:spcAft>
                <a:spcPct val="0"/>
              </a:spcAft>
              <a:buChar char="»"/>
              <a:defRPr sz="2000">
                <a:solidFill>
                  <a:schemeClr val="lt1"/>
                </a:solidFill>
                <a:latin typeface="+mn-lt"/>
                <a:ea typeface="+mn-ea"/>
                <a:cs typeface="+mn-cs"/>
              </a:defRPr>
            </a:lvl8pPr>
            <a:lvl9pPr marL="3886200" indent="-228600" algn="l" rtl="0" fontAlgn="base">
              <a:spcBef>
                <a:spcPct val="20000"/>
              </a:spcBef>
              <a:spcAft>
                <a:spcPct val="0"/>
              </a:spcAft>
              <a:buChar char="»"/>
              <a:defRPr sz="2000">
                <a:solidFill>
                  <a:schemeClr val="lt1"/>
                </a:solidFill>
                <a:latin typeface="+mn-lt"/>
                <a:ea typeface="+mn-ea"/>
                <a:cs typeface="+mn-cs"/>
              </a:defRPr>
            </a:lvl9pPr>
          </a:lstStyle>
          <a:p>
            <a:pPr>
              <a:buClrTx/>
              <a:buFont typeface="Arial" panose="020B0604020202020204" pitchFamily="34" charset="0"/>
              <a:buChar char="•"/>
            </a:pPr>
            <a:r>
              <a:rPr lang="en-GB" sz="2000" kern="0" dirty="0">
                <a:solidFill>
                  <a:schemeClr val="tx2"/>
                </a:solidFill>
              </a:rPr>
              <a:t>Questions for the informal/formal sector</a:t>
            </a:r>
          </a:p>
          <a:p>
            <a:pPr marL="361950" indent="0">
              <a:buClrTx/>
              <a:buNone/>
            </a:pPr>
            <a:r>
              <a:rPr lang="en-GB" sz="2000" b="1" kern="0" dirty="0">
                <a:solidFill>
                  <a:schemeClr val="tx2"/>
                </a:solidFill>
              </a:rPr>
              <a:t>And</a:t>
            </a:r>
          </a:p>
          <a:p>
            <a:pPr>
              <a:buClrTx/>
              <a:buFont typeface="Arial" panose="020B0604020202020204" pitchFamily="34" charset="0"/>
              <a:buChar char="•"/>
            </a:pPr>
            <a:r>
              <a:rPr lang="en-GB" sz="2000" kern="0" dirty="0">
                <a:solidFill>
                  <a:schemeClr val="tx2"/>
                </a:solidFill>
              </a:rPr>
              <a:t>Registration for tax on profits</a:t>
            </a:r>
          </a:p>
          <a:p>
            <a:pPr>
              <a:buClrTx/>
              <a:buFont typeface="Arial" panose="020B0604020202020204" pitchFamily="34" charset="0"/>
              <a:buChar char="•"/>
            </a:pPr>
            <a:r>
              <a:rPr lang="en-GB" sz="2000" kern="0" dirty="0">
                <a:solidFill>
                  <a:schemeClr val="tx2"/>
                </a:solidFill>
              </a:rPr>
              <a:t> Contributions to social insurance</a:t>
            </a:r>
          </a:p>
        </p:txBody>
      </p:sp>
      <p:sp>
        <p:nvSpPr>
          <p:cNvPr id="10" name="Rectangle 9">
            <a:extLst>
              <a:ext uri="{FF2B5EF4-FFF2-40B4-BE49-F238E27FC236}">
                <a16:creationId xmlns:a16="http://schemas.microsoft.com/office/drawing/2014/main" id="{29428614-FF6C-9E61-A771-69A29B542578}"/>
              </a:ext>
            </a:extLst>
          </p:cNvPr>
          <p:cNvSpPr/>
          <p:nvPr/>
        </p:nvSpPr>
        <p:spPr>
          <a:xfrm>
            <a:off x="9426252" y="5370271"/>
            <a:ext cx="1059369" cy="89983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2"/>
                </a:solidFill>
              </a:rPr>
              <a:t>Informal Job</a:t>
            </a:r>
            <a:endParaRPr lang="en-GB" dirty="0">
              <a:solidFill>
                <a:schemeClr val="tx2"/>
              </a:solidFill>
            </a:endParaRPr>
          </a:p>
        </p:txBody>
      </p:sp>
      <p:sp>
        <p:nvSpPr>
          <p:cNvPr id="11" name="Rectangle 10">
            <a:extLst>
              <a:ext uri="{FF2B5EF4-FFF2-40B4-BE49-F238E27FC236}">
                <a16:creationId xmlns:a16="http://schemas.microsoft.com/office/drawing/2014/main" id="{06F29B61-D443-5BED-6056-0387149326F8}"/>
              </a:ext>
            </a:extLst>
          </p:cNvPr>
          <p:cNvSpPr/>
          <p:nvPr/>
        </p:nvSpPr>
        <p:spPr>
          <a:xfrm>
            <a:off x="10587147" y="5360123"/>
            <a:ext cx="1158575" cy="89983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2"/>
                </a:solidFill>
              </a:rPr>
              <a:t>Formal job</a:t>
            </a:r>
            <a:endParaRPr lang="en-GB" dirty="0">
              <a:solidFill>
                <a:schemeClr val="tx2"/>
              </a:solidFill>
            </a:endParaRPr>
          </a:p>
        </p:txBody>
      </p:sp>
    </p:spTree>
    <p:extLst>
      <p:ext uri="{BB962C8B-B14F-4D97-AF65-F5344CB8AC3E}">
        <p14:creationId xmlns:p14="http://schemas.microsoft.com/office/powerpoint/2010/main" val="2414760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
                                            <p:bg/>
                                          </p:spTgt>
                                        </p:tgtEl>
                                        <p:attrNameLst>
                                          <p:attrName>style.visibility</p:attrName>
                                        </p:attrNameLst>
                                      </p:cBhvr>
                                      <p:to>
                                        <p:strVal val="visible"/>
                                      </p:to>
                                    </p:set>
                                    <p:animEffect transition="in" filter="fade">
                                      <p:cBhvr>
                                        <p:cTn id="24" dur="500"/>
                                        <p:tgtEl>
                                          <p:spTgt spid="14">
                                            <p:bg/>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4">
                                            <p:txEl>
                                              <p:pRg st="0" end="0"/>
                                            </p:txEl>
                                          </p:spTgt>
                                        </p:tgtEl>
                                        <p:attrNameLst>
                                          <p:attrName>style.visibility</p:attrName>
                                        </p:attrNameLst>
                                      </p:cBhvr>
                                      <p:to>
                                        <p:strVal val="visible"/>
                                      </p:to>
                                    </p:set>
                                    <p:animEffect transition="in" filter="fade">
                                      <p:cBhvr>
                                        <p:cTn id="27" dur="500"/>
                                        <p:tgtEl>
                                          <p:spTgt spid="14">
                                            <p:txEl>
                                              <p:pRg st="0" end="0"/>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4">
                                            <p:txEl>
                                              <p:pRg st="1" end="1"/>
                                            </p:txEl>
                                          </p:spTgt>
                                        </p:tgtEl>
                                        <p:attrNameLst>
                                          <p:attrName>style.visibility</p:attrName>
                                        </p:attrNameLst>
                                      </p:cBhvr>
                                      <p:to>
                                        <p:strVal val="visible"/>
                                      </p:to>
                                    </p:set>
                                    <p:animEffect transition="in" filter="fade">
                                      <p:cBhvr>
                                        <p:cTn id="30" dur="500"/>
                                        <p:tgtEl>
                                          <p:spTgt spid="14">
                                            <p:txEl>
                                              <p:pRg st="1" end="1"/>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4">
                                            <p:txEl>
                                              <p:pRg st="2" end="2"/>
                                            </p:txEl>
                                          </p:spTgt>
                                        </p:tgtEl>
                                        <p:attrNameLst>
                                          <p:attrName>style.visibility</p:attrName>
                                        </p:attrNameLst>
                                      </p:cBhvr>
                                      <p:to>
                                        <p:strVal val="visible"/>
                                      </p:to>
                                    </p:set>
                                    <p:animEffect transition="in" filter="fade">
                                      <p:cBhvr>
                                        <p:cTn id="33" dur="500"/>
                                        <p:tgtEl>
                                          <p:spTgt spid="14">
                                            <p:txEl>
                                              <p:pRg st="2" end="2"/>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4">
                                            <p:txEl>
                                              <p:pRg st="3" end="3"/>
                                            </p:txEl>
                                          </p:spTgt>
                                        </p:tgtEl>
                                        <p:attrNameLst>
                                          <p:attrName>style.visibility</p:attrName>
                                        </p:attrNameLst>
                                      </p:cBhvr>
                                      <p:to>
                                        <p:strVal val="visible"/>
                                      </p:to>
                                    </p:set>
                                    <p:animEffect transition="in" filter="fade">
                                      <p:cBhvr>
                                        <p:cTn id="36" dur="500"/>
                                        <p:tgtEl>
                                          <p:spTgt spid="14">
                                            <p:txEl>
                                              <p:pRg st="3" end="3"/>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500"/>
                                        <p:tgtEl>
                                          <p:spTgt spid="21"/>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3"/>
                                        </p:tgtEl>
                                        <p:attrNameLst>
                                          <p:attrName>style.visibility</p:attrName>
                                        </p:attrNameLst>
                                      </p:cBhvr>
                                      <p:to>
                                        <p:strVal val="visible"/>
                                      </p:to>
                                    </p:set>
                                    <p:animEffect transition="in" filter="fade">
                                      <p:cBhvr>
                                        <p:cTn id="50" dur="500"/>
                                        <p:tgtEl>
                                          <p:spTgt spid="23"/>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2">
                                            <p:bg/>
                                          </p:spTgt>
                                        </p:tgtEl>
                                        <p:attrNameLst>
                                          <p:attrName>style.visibility</p:attrName>
                                        </p:attrNameLst>
                                      </p:cBhvr>
                                      <p:to>
                                        <p:strVal val="visible"/>
                                      </p:to>
                                    </p:set>
                                    <p:animEffect transition="in" filter="fade">
                                      <p:cBhvr>
                                        <p:cTn id="53" dur="500"/>
                                        <p:tgtEl>
                                          <p:spTgt spid="22">
                                            <p:bg/>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22">
                                            <p:txEl>
                                              <p:pRg st="0" end="0"/>
                                            </p:txEl>
                                          </p:spTgt>
                                        </p:tgtEl>
                                        <p:attrNameLst>
                                          <p:attrName>style.visibility</p:attrName>
                                        </p:attrNameLst>
                                      </p:cBhvr>
                                      <p:to>
                                        <p:strVal val="visible"/>
                                      </p:to>
                                    </p:set>
                                    <p:animEffect transition="in" filter="fade">
                                      <p:cBhvr>
                                        <p:cTn id="58" dur="500"/>
                                        <p:tgtEl>
                                          <p:spTgt spid="22">
                                            <p:txEl>
                                              <p:pRg st="0" end="0"/>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2">
                                            <p:txEl>
                                              <p:pRg st="1" end="1"/>
                                            </p:txEl>
                                          </p:spTgt>
                                        </p:tgtEl>
                                        <p:attrNameLst>
                                          <p:attrName>style.visibility</p:attrName>
                                        </p:attrNameLst>
                                      </p:cBhvr>
                                      <p:to>
                                        <p:strVal val="visible"/>
                                      </p:to>
                                    </p:set>
                                    <p:animEffect transition="in" filter="fade">
                                      <p:cBhvr>
                                        <p:cTn id="61" dur="500"/>
                                        <p:tgtEl>
                                          <p:spTgt spid="22">
                                            <p:txEl>
                                              <p:pRg st="1" end="1"/>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
                                        </p:tgtEl>
                                        <p:attrNameLst>
                                          <p:attrName>style.visibility</p:attrName>
                                        </p:attrNameLst>
                                      </p:cBhvr>
                                      <p:to>
                                        <p:strVal val="visible"/>
                                      </p:to>
                                    </p:set>
                                    <p:animEffect transition="in" filter="fade">
                                      <p:cBhvr>
                                        <p:cTn id="64" dur="500"/>
                                        <p:tgtEl>
                                          <p:spTgt spid="2"/>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500"/>
                                        <p:tgtEl>
                                          <p:spTgt spid="7"/>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9">
                                            <p:bg/>
                                          </p:spTgt>
                                        </p:tgtEl>
                                        <p:attrNameLst>
                                          <p:attrName>style.visibility</p:attrName>
                                        </p:attrNameLst>
                                      </p:cBhvr>
                                      <p:to>
                                        <p:strVal val="visible"/>
                                      </p:to>
                                    </p:set>
                                    <p:animEffect transition="in" filter="fade">
                                      <p:cBhvr>
                                        <p:cTn id="72" dur="500"/>
                                        <p:tgtEl>
                                          <p:spTgt spid="9">
                                            <p:bg/>
                                          </p:spTgt>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9">
                                            <p:txEl>
                                              <p:pRg st="0" end="0"/>
                                            </p:txEl>
                                          </p:spTgt>
                                        </p:tgtEl>
                                        <p:attrNameLst>
                                          <p:attrName>style.visibility</p:attrName>
                                        </p:attrNameLst>
                                      </p:cBhvr>
                                      <p:to>
                                        <p:strVal val="visible"/>
                                      </p:to>
                                    </p:set>
                                    <p:animEffect transition="in" filter="fade">
                                      <p:cBhvr>
                                        <p:cTn id="75" dur="500"/>
                                        <p:tgtEl>
                                          <p:spTgt spid="9">
                                            <p:txEl>
                                              <p:pRg st="0" end="0"/>
                                            </p:txEl>
                                          </p:spTgt>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9">
                                            <p:txEl>
                                              <p:pRg st="1" end="1"/>
                                            </p:txEl>
                                          </p:spTgt>
                                        </p:tgtEl>
                                        <p:attrNameLst>
                                          <p:attrName>style.visibility</p:attrName>
                                        </p:attrNameLst>
                                      </p:cBhvr>
                                      <p:to>
                                        <p:strVal val="visible"/>
                                      </p:to>
                                    </p:set>
                                    <p:animEffect transition="in" filter="fade">
                                      <p:cBhvr>
                                        <p:cTn id="78" dur="500"/>
                                        <p:tgtEl>
                                          <p:spTgt spid="9">
                                            <p:txEl>
                                              <p:pRg st="1" end="1"/>
                                            </p:txEl>
                                          </p:spTgt>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9">
                                            <p:txEl>
                                              <p:pRg st="2" end="2"/>
                                            </p:txEl>
                                          </p:spTgt>
                                        </p:tgtEl>
                                        <p:attrNameLst>
                                          <p:attrName>style.visibility</p:attrName>
                                        </p:attrNameLst>
                                      </p:cBhvr>
                                      <p:to>
                                        <p:strVal val="visible"/>
                                      </p:to>
                                    </p:set>
                                    <p:animEffect transition="in" filter="fade">
                                      <p:cBhvr>
                                        <p:cTn id="81" dur="500"/>
                                        <p:tgtEl>
                                          <p:spTgt spid="9">
                                            <p:txEl>
                                              <p:pRg st="2" end="2"/>
                                            </p:txEl>
                                          </p:spTgt>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9">
                                            <p:txEl>
                                              <p:pRg st="3" end="3"/>
                                            </p:txEl>
                                          </p:spTgt>
                                        </p:tgtEl>
                                        <p:attrNameLst>
                                          <p:attrName>style.visibility</p:attrName>
                                        </p:attrNameLst>
                                      </p:cBhvr>
                                      <p:to>
                                        <p:strVal val="visible"/>
                                      </p:to>
                                    </p:set>
                                    <p:animEffect transition="in" filter="fade">
                                      <p:cBhvr>
                                        <p:cTn id="84" dur="500"/>
                                        <p:tgtEl>
                                          <p:spTgt spid="9">
                                            <p:txEl>
                                              <p:pRg st="3" end="3"/>
                                            </p:txEl>
                                          </p:spTgt>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10"/>
                                        </p:tgtEl>
                                        <p:attrNameLst>
                                          <p:attrName>style.visibility</p:attrName>
                                        </p:attrNameLst>
                                      </p:cBhvr>
                                      <p:to>
                                        <p:strVal val="visible"/>
                                      </p:to>
                                    </p:set>
                                    <p:animEffect transition="in" filter="fade">
                                      <p:cBhvr>
                                        <p:cTn id="87" dur="500"/>
                                        <p:tgtEl>
                                          <p:spTgt spid="10"/>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1"/>
                                        </p:tgtEl>
                                        <p:attrNameLst>
                                          <p:attrName>style.visibility</p:attrName>
                                        </p:attrNameLst>
                                      </p:cBhvr>
                                      <p:to>
                                        <p:strVal val="visible"/>
                                      </p:to>
                                    </p:set>
                                    <p:animEffect transition="in" filter="fade">
                                      <p:cBhvr>
                                        <p:cTn id="9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14" grpId="0" uiExpand="1" build="p" animBg="1"/>
      <p:bldP spid="18" grpId="0" animBg="1"/>
      <p:bldP spid="19" grpId="0" animBg="1"/>
      <p:bldP spid="20" grpId="0" animBg="1"/>
      <p:bldP spid="21" grpId="0" animBg="1"/>
      <p:bldP spid="22" grpId="0" uiExpand="1" build="p" animBg="1"/>
      <p:bldP spid="23" grpId="0" animBg="1"/>
      <p:bldP spid="2" grpId="0" animBg="1"/>
      <p:bldP spid="7" grpId="0" animBg="1"/>
      <p:bldP spid="9" grpId="0" uiExpand="1" build="p" animBg="1"/>
      <p:bldP spid="10" grpId="0" animBg="1"/>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BB5E47A9-B0A4-835E-3D5F-5BB4BA2522CC}"/>
              </a:ext>
            </a:extLst>
          </p:cNvPr>
          <p:cNvSpPr txBox="1"/>
          <p:nvPr/>
        </p:nvSpPr>
        <p:spPr bwMode="auto">
          <a:xfrm>
            <a:off x="5250206" y="2001610"/>
            <a:ext cx="1182811" cy="415498"/>
          </a:xfrm>
          <a:prstGeom prst="rect">
            <a:avLst/>
          </a:prstGeom>
          <a:noFill/>
          <a:ln w="9525">
            <a:noFill/>
            <a:miter lim="800000"/>
            <a:headEnd/>
            <a:tailEnd/>
          </a:ln>
          <a:effectLst/>
        </p:spPr>
        <p:txBody>
          <a:bodyPr wrap="square" rtlCol="0" anchor="ctr">
            <a:spAutoFit/>
          </a:bodyPr>
          <a:lstStyle/>
          <a:p>
            <a:pPr eaLnBrk="1" hangingPunct="1"/>
            <a:r>
              <a:rPr lang="en-GB" sz="1050" dirty="0">
                <a:solidFill>
                  <a:schemeClr val="tx2"/>
                </a:solidFill>
                <a:cs typeface="Arial" charset="0"/>
              </a:rPr>
              <a:t>Dependent contractors</a:t>
            </a:r>
          </a:p>
        </p:txBody>
      </p:sp>
      <p:sp>
        <p:nvSpPr>
          <p:cNvPr id="20" name="Arrow: Right 19">
            <a:extLst>
              <a:ext uri="{FF2B5EF4-FFF2-40B4-BE49-F238E27FC236}">
                <a16:creationId xmlns:a16="http://schemas.microsoft.com/office/drawing/2014/main" id="{E0A1B236-1CC1-6F89-642F-4C3FB2F27039}"/>
              </a:ext>
            </a:extLst>
          </p:cNvPr>
          <p:cNvSpPr/>
          <p:nvPr/>
        </p:nvSpPr>
        <p:spPr>
          <a:xfrm>
            <a:off x="6028195" y="2166629"/>
            <a:ext cx="215669" cy="185402"/>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19" name="Arrow: Right 18">
            <a:extLst>
              <a:ext uri="{FF2B5EF4-FFF2-40B4-BE49-F238E27FC236}">
                <a16:creationId xmlns:a16="http://schemas.microsoft.com/office/drawing/2014/main" id="{4A20B261-7132-8FEE-9185-A3B48C7E5A5D}"/>
              </a:ext>
            </a:extLst>
          </p:cNvPr>
          <p:cNvSpPr/>
          <p:nvPr/>
        </p:nvSpPr>
        <p:spPr>
          <a:xfrm>
            <a:off x="6605352" y="2172285"/>
            <a:ext cx="915468" cy="111635"/>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2" name="Title 1"/>
          <p:cNvSpPr>
            <a:spLocks noGrp="1"/>
          </p:cNvSpPr>
          <p:nvPr>
            <p:ph type="title"/>
          </p:nvPr>
        </p:nvSpPr>
        <p:spPr>
          <a:xfrm>
            <a:off x="2516547" y="704872"/>
            <a:ext cx="7870926" cy="540154"/>
          </a:xfrm>
        </p:spPr>
        <p:txBody>
          <a:bodyPr>
            <a:normAutofit/>
          </a:bodyPr>
          <a:lstStyle/>
          <a:p>
            <a:r>
              <a:rPr lang="da-DK" dirty="0"/>
              <a:t>Integrate the questions in a survey</a:t>
            </a:r>
            <a:endParaRPr lang="en-GB" dirty="0"/>
          </a:p>
        </p:txBody>
      </p:sp>
      <p:sp>
        <p:nvSpPr>
          <p:cNvPr id="34" name="Title 1"/>
          <p:cNvSpPr txBox="1">
            <a:spLocks/>
          </p:cNvSpPr>
          <p:nvPr/>
        </p:nvSpPr>
        <p:spPr>
          <a:xfrm>
            <a:off x="4299311" y="1268385"/>
            <a:ext cx="4213199" cy="702200"/>
          </a:xfrm>
          <a:prstGeom prst="rect">
            <a:avLst/>
          </a:prstGeom>
        </p:spPr>
        <p:txBody>
          <a:bodyPr vert="horz" lIns="68592" tIns="34296" rIns="68592" bIns="34296" rtlCol="0" anchor="ctr">
            <a:noAutofit/>
          </a:bodyPr>
          <a:lstStyle>
            <a:lvl1pPr algn="l" defTabSz="914400" rtl="0" eaLnBrk="1" latinLnBrk="0" hangingPunct="1">
              <a:spcBef>
                <a:spcPct val="0"/>
              </a:spcBef>
              <a:buNone/>
              <a:defRPr sz="2800" b="1" kern="1200">
                <a:solidFill>
                  <a:schemeClr val="accent6">
                    <a:lumMod val="75000"/>
                  </a:schemeClr>
                </a:solidFill>
                <a:latin typeface="Arial" pitchFamily="34" charset="0"/>
                <a:ea typeface="+mj-ea"/>
                <a:cs typeface="Arial" pitchFamily="34" charset="0"/>
              </a:defRPr>
            </a:lvl1pPr>
          </a:lstStyle>
          <a:p>
            <a:br>
              <a:rPr lang="da-DK" sz="2100" dirty="0"/>
            </a:br>
            <a:endParaRPr lang="en-GB" sz="2100" dirty="0"/>
          </a:p>
        </p:txBody>
      </p:sp>
      <p:sp>
        <p:nvSpPr>
          <p:cNvPr id="37" name="Rectangle 36">
            <a:extLst>
              <a:ext uri="{FF2B5EF4-FFF2-40B4-BE49-F238E27FC236}">
                <a16:creationId xmlns:a16="http://schemas.microsoft.com/office/drawing/2014/main" id="{91F1A20D-4449-48FC-8F82-094474D6AD30}"/>
              </a:ext>
            </a:extLst>
          </p:cNvPr>
          <p:cNvSpPr/>
          <p:nvPr/>
        </p:nvSpPr>
        <p:spPr>
          <a:xfrm>
            <a:off x="262465" y="1776941"/>
            <a:ext cx="509626" cy="3510999"/>
          </a:xfrm>
          <a:prstGeom prst="rect">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GB" sz="1350" dirty="0">
                <a:solidFill>
                  <a:schemeClr val="tx1"/>
                </a:solidFill>
              </a:rPr>
              <a:t>Market production (Employment) </a:t>
            </a:r>
          </a:p>
        </p:txBody>
      </p:sp>
      <p:sp>
        <p:nvSpPr>
          <p:cNvPr id="38" name="Arrow: Right 37">
            <a:extLst>
              <a:ext uri="{FF2B5EF4-FFF2-40B4-BE49-F238E27FC236}">
                <a16:creationId xmlns:a16="http://schemas.microsoft.com/office/drawing/2014/main" id="{A721722F-1500-4777-991B-A22D43340FAE}"/>
              </a:ext>
            </a:extLst>
          </p:cNvPr>
          <p:cNvSpPr/>
          <p:nvPr/>
        </p:nvSpPr>
        <p:spPr>
          <a:xfrm>
            <a:off x="772092" y="3289371"/>
            <a:ext cx="624696" cy="270077"/>
          </a:xfrm>
          <a:prstGeom prst="rightArrow">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350"/>
          </a:p>
        </p:txBody>
      </p:sp>
      <p:sp>
        <p:nvSpPr>
          <p:cNvPr id="39" name="Rectangle 38">
            <a:extLst>
              <a:ext uri="{FF2B5EF4-FFF2-40B4-BE49-F238E27FC236}">
                <a16:creationId xmlns:a16="http://schemas.microsoft.com/office/drawing/2014/main" id="{262CF6E5-9356-425A-890E-58A84F78ABCE}"/>
              </a:ext>
            </a:extLst>
          </p:cNvPr>
          <p:cNvSpPr/>
          <p:nvPr/>
        </p:nvSpPr>
        <p:spPr>
          <a:xfrm>
            <a:off x="1375875" y="1776953"/>
            <a:ext cx="324092" cy="3507262"/>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GB" sz="1350" dirty="0">
                <a:ln w="0"/>
                <a:solidFill>
                  <a:schemeClr val="tx1"/>
                </a:solidFill>
              </a:rPr>
              <a:t> Self-declared status in employment</a:t>
            </a:r>
          </a:p>
        </p:txBody>
      </p:sp>
      <p:sp>
        <p:nvSpPr>
          <p:cNvPr id="41" name="TextBox 40">
            <a:extLst>
              <a:ext uri="{FF2B5EF4-FFF2-40B4-BE49-F238E27FC236}">
                <a16:creationId xmlns:a16="http://schemas.microsoft.com/office/drawing/2014/main" id="{722FCD31-70EE-4D12-871A-F5E84DE4E3DF}"/>
              </a:ext>
            </a:extLst>
          </p:cNvPr>
          <p:cNvSpPr txBox="1"/>
          <p:nvPr/>
        </p:nvSpPr>
        <p:spPr bwMode="auto">
          <a:xfrm>
            <a:off x="1656839" y="4675950"/>
            <a:ext cx="864246" cy="253916"/>
          </a:xfrm>
          <a:prstGeom prst="rect">
            <a:avLst/>
          </a:prstGeom>
          <a:noFill/>
          <a:ln w="9525">
            <a:noFill/>
            <a:miter lim="800000"/>
            <a:headEnd/>
            <a:tailEnd/>
          </a:ln>
          <a:effectLst/>
        </p:spPr>
        <p:txBody>
          <a:bodyPr wrap="square" rtlCol="0" anchor="ctr">
            <a:spAutoFit/>
          </a:bodyPr>
          <a:lstStyle/>
          <a:p>
            <a:pPr eaLnBrk="1" hangingPunct="1"/>
            <a:r>
              <a:rPr lang="en-GB" sz="1050" dirty="0">
                <a:solidFill>
                  <a:schemeClr val="tx2"/>
                </a:solidFill>
                <a:cs typeface="Arial" charset="0"/>
              </a:rPr>
              <a:t>Employees</a:t>
            </a:r>
          </a:p>
        </p:txBody>
      </p:sp>
      <p:sp>
        <p:nvSpPr>
          <p:cNvPr id="42" name="Rectangle 41">
            <a:extLst>
              <a:ext uri="{FF2B5EF4-FFF2-40B4-BE49-F238E27FC236}">
                <a16:creationId xmlns:a16="http://schemas.microsoft.com/office/drawing/2014/main" id="{1FF40336-12E8-4EF5-B23D-943EF0227AAB}"/>
              </a:ext>
            </a:extLst>
          </p:cNvPr>
          <p:cNvSpPr/>
          <p:nvPr/>
        </p:nvSpPr>
        <p:spPr>
          <a:xfrm>
            <a:off x="2963630" y="4248300"/>
            <a:ext cx="1584654" cy="896531"/>
          </a:xfrm>
          <a:prstGeom prst="rect">
            <a:avLst/>
          </a:prstGeom>
        </p:spPr>
        <p:style>
          <a:lnRef idx="1">
            <a:schemeClr val="accent3"/>
          </a:lnRef>
          <a:fillRef idx="3">
            <a:schemeClr val="accent3"/>
          </a:fillRef>
          <a:effectRef idx="2">
            <a:schemeClr val="accent3"/>
          </a:effectRef>
          <a:fontRef idx="minor">
            <a:schemeClr val="lt1"/>
          </a:fontRef>
        </p:style>
        <p:txBody>
          <a:bodyPr rtlCol="0" anchor="t"/>
          <a:lstStyle/>
          <a:p>
            <a:pPr marL="128605" indent="-128605">
              <a:buFont typeface="Arial" panose="020B0604020202020204" pitchFamily="34" charset="0"/>
              <a:buChar char="•"/>
            </a:pPr>
            <a:r>
              <a:rPr lang="fr-CH" sz="900" dirty="0" err="1">
                <a:solidFill>
                  <a:schemeClr val="tx2"/>
                </a:solidFill>
              </a:rPr>
              <a:t>Employers</a:t>
            </a:r>
            <a:r>
              <a:rPr lang="fr-CH" sz="900" dirty="0">
                <a:solidFill>
                  <a:schemeClr val="tx2"/>
                </a:solidFill>
              </a:rPr>
              <a:t> contribution to social </a:t>
            </a:r>
            <a:r>
              <a:rPr lang="fr-CH" sz="900" dirty="0" err="1">
                <a:solidFill>
                  <a:schemeClr val="tx2"/>
                </a:solidFill>
              </a:rPr>
              <a:t>insurance</a:t>
            </a:r>
            <a:endParaRPr lang="fr-CH" sz="900" dirty="0">
              <a:solidFill>
                <a:schemeClr val="tx2"/>
              </a:solidFill>
            </a:endParaRPr>
          </a:p>
          <a:p>
            <a:pPr marL="128605" indent="-128605">
              <a:buFont typeface="Arial" panose="020B0604020202020204" pitchFamily="34" charset="0"/>
              <a:buChar char="•"/>
            </a:pPr>
            <a:r>
              <a:rPr lang="fr-CH" sz="900" dirty="0">
                <a:solidFill>
                  <a:schemeClr val="tx2"/>
                </a:solidFill>
              </a:rPr>
              <a:t>Access to </a:t>
            </a:r>
            <a:r>
              <a:rPr lang="fr-CH" sz="900" dirty="0" err="1">
                <a:solidFill>
                  <a:schemeClr val="tx2"/>
                </a:solidFill>
              </a:rPr>
              <a:t>paid</a:t>
            </a:r>
            <a:r>
              <a:rPr lang="fr-CH" sz="900" dirty="0">
                <a:solidFill>
                  <a:schemeClr val="tx2"/>
                </a:solidFill>
              </a:rPr>
              <a:t> </a:t>
            </a:r>
            <a:r>
              <a:rPr lang="fr-CH" sz="900" dirty="0" err="1">
                <a:solidFill>
                  <a:schemeClr val="tx2"/>
                </a:solidFill>
              </a:rPr>
              <a:t>annual</a:t>
            </a:r>
            <a:r>
              <a:rPr lang="fr-CH" sz="900" dirty="0">
                <a:solidFill>
                  <a:schemeClr val="tx2"/>
                </a:solidFill>
              </a:rPr>
              <a:t> </a:t>
            </a:r>
            <a:r>
              <a:rPr lang="fr-CH" sz="900" dirty="0" err="1">
                <a:solidFill>
                  <a:schemeClr val="tx2"/>
                </a:solidFill>
              </a:rPr>
              <a:t>leave</a:t>
            </a:r>
            <a:endParaRPr lang="fr-CH" sz="900" dirty="0">
              <a:solidFill>
                <a:schemeClr val="tx2"/>
              </a:solidFill>
            </a:endParaRPr>
          </a:p>
          <a:p>
            <a:pPr marL="128605" indent="-128605">
              <a:buFont typeface="Arial" panose="020B0604020202020204" pitchFamily="34" charset="0"/>
              <a:buChar char="•"/>
            </a:pPr>
            <a:r>
              <a:rPr lang="fr-CH" sz="900" dirty="0">
                <a:solidFill>
                  <a:schemeClr val="tx2"/>
                </a:solidFill>
              </a:rPr>
              <a:t>Access to </a:t>
            </a:r>
            <a:r>
              <a:rPr lang="fr-CH" sz="900" dirty="0" err="1">
                <a:solidFill>
                  <a:schemeClr val="tx2"/>
                </a:solidFill>
              </a:rPr>
              <a:t>paid</a:t>
            </a:r>
            <a:r>
              <a:rPr lang="fr-CH" sz="900" dirty="0">
                <a:solidFill>
                  <a:schemeClr val="tx2"/>
                </a:solidFill>
              </a:rPr>
              <a:t> </a:t>
            </a:r>
            <a:r>
              <a:rPr lang="fr-CH" sz="900" dirty="0" err="1">
                <a:solidFill>
                  <a:schemeClr val="tx2"/>
                </a:solidFill>
              </a:rPr>
              <a:t>sick</a:t>
            </a:r>
            <a:r>
              <a:rPr lang="fr-CH" sz="900" dirty="0">
                <a:solidFill>
                  <a:schemeClr val="tx2"/>
                </a:solidFill>
              </a:rPr>
              <a:t> </a:t>
            </a:r>
            <a:r>
              <a:rPr lang="fr-CH" sz="900" dirty="0" err="1">
                <a:solidFill>
                  <a:schemeClr val="tx2"/>
                </a:solidFill>
              </a:rPr>
              <a:t>leave</a:t>
            </a:r>
            <a:endParaRPr lang="en-GB" sz="900" dirty="0">
              <a:solidFill>
                <a:schemeClr val="tx2"/>
              </a:solidFill>
            </a:endParaRPr>
          </a:p>
        </p:txBody>
      </p:sp>
      <p:sp>
        <p:nvSpPr>
          <p:cNvPr id="46" name="Rectangle 45">
            <a:extLst>
              <a:ext uri="{FF2B5EF4-FFF2-40B4-BE49-F238E27FC236}">
                <a16:creationId xmlns:a16="http://schemas.microsoft.com/office/drawing/2014/main" id="{C5EFA140-D650-4632-9E3B-1ED02FB0EF9A}"/>
              </a:ext>
            </a:extLst>
          </p:cNvPr>
          <p:cNvSpPr/>
          <p:nvPr/>
        </p:nvSpPr>
        <p:spPr>
          <a:xfrm>
            <a:off x="6243864" y="4059140"/>
            <a:ext cx="324092" cy="1316275"/>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GB" sz="1350" dirty="0">
                <a:ln w="0"/>
                <a:solidFill>
                  <a:schemeClr val="tx1"/>
                </a:solidFill>
              </a:rPr>
              <a:t>Institutional unit</a:t>
            </a:r>
          </a:p>
        </p:txBody>
      </p:sp>
      <p:sp>
        <p:nvSpPr>
          <p:cNvPr id="47" name="TextBox 46">
            <a:extLst>
              <a:ext uri="{FF2B5EF4-FFF2-40B4-BE49-F238E27FC236}">
                <a16:creationId xmlns:a16="http://schemas.microsoft.com/office/drawing/2014/main" id="{8BD59242-A098-441E-9215-271A08FBB3D0}"/>
              </a:ext>
            </a:extLst>
          </p:cNvPr>
          <p:cNvSpPr txBox="1"/>
          <p:nvPr/>
        </p:nvSpPr>
        <p:spPr bwMode="auto">
          <a:xfrm>
            <a:off x="6579285" y="3849811"/>
            <a:ext cx="1343543" cy="900246"/>
          </a:xfrm>
          <a:prstGeom prst="rect">
            <a:avLst/>
          </a:prstGeom>
          <a:noFill/>
          <a:ln w="9525">
            <a:noFill/>
            <a:miter lim="800000"/>
            <a:headEnd/>
            <a:tailEnd/>
          </a:ln>
          <a:effectLst/>
        </p:spPr>
        <p:txBody>
          <a:bodyPr wrap="square" rtlCol="0" anchor="ctr">
            <a:spAutoFit/>
          </a:bodyPr>
          <a:lstStyle/>
          <a:p>
            <a:pPr eaLnBrk="1" hangingPunct="1"/>
            <a:r>
              <a:rPr lang="en-GB" sz="1050" dirty="0">
                <a:solidFill>
                  <a:schemeClr val="tx2"/>
                </a:solidFill>
                <a:cs typeface="Arial" charset="0"/>
              </a:rPr>
              <a:t>Those  with informal jobs working for a farm or private </a:t>
            </a:r>
            <a:r>
              <a:rPr lang="en-GB" sz="1050" dirty="0">
                <a:solidFill>
                  <a:schemeClr val="tx2"/>
                </a:solidFill>
              </a:rPr>
              <a:t>enterprise</a:t>
            </a:r>
            <a:endParaRPr lang="en-GB" sz="1050" dirty="0">
              <a:solidFill>
                <a:schemeClr val="tx2"/>
              </a:solidFill>
              <a:cs typeface="Arial" charset="0"/>
            </a:endParaRPr>
          </a:p>
        </p:txBody>
      </p:sp>
      <p:sp>
        <p:nvSpPr>
          <p:cNvPr id="50" name="Rectangle 49">
            <a:extLst>
              <a:ext uri="{FF2B5EF4-FFF2-40B4-BE49-F238E27FC236}">
                <a16:creationId xmlns:a16="http://schemas.microsoft.com/office/drawing/2014/main" id="{43C52344-5D7A-44C8-B15C-EA6A2B3A8EEC}"/>
              </a:ext>
            </a:extLst>
          </p:cNvPr>
          <p:cNvSpPr/>
          <p:nvPr/>
        </p:nvSpPr>
        <p:spPr>
          <a:xfrm>
            <a:off x="7870221" y="1820097"/>
            <a:ext cx="1443421" cy="3838500"/>
          </a:xfrm>
          <a:prstGeom prst="rect">
            <a:avLst/>
          </a:prstGeom>
        </p:spPr>
        <p:style>
          <a:lnRef idx="1">
            <a:schemeClr val="accent6"/>
          </a:lnRef>
          <a:fillRef idx="3">
            <a:schemeClr val="accent6"/>
          </a:fillRef>
          <a:effectRef idx="2">
            <a:schemeClr val="accent6"/>
          </a:effectRef>
          <a:fontRef idx="minor">
            <a:schemeClr val="lt1"/>
          </a:fontRef>
        </p:style>
        <p:txBody>
          <a:bodyPr rtlCol="0" anchor="t"/>
          <a:lstStyle/>
          <a:p>
            <a:pPr marL="128605" indent="-128605">
              <a:buFont typeface="Arial" panose="020B0604020202020204" pitchFamily="34" charset="0"/>
              <a:buChar char="•"/>
            </a:pPr>
            <a:r>
              <a:rPr lang="fr-CH" sz="1200" dirty="0">
                <a:solidFill>
                  <a:schemeClr val="tx2"/>
                </a:solidFill>
              </a:rPr>
              <a:t>Registration</a:t>
            </a:r>
          </a:p>
          <a:p>
            <a:pPr marL="128605" indent="-128605">
              <a:buFont typeface="Arial" panose="020B0604020202020204" pitchFamily="34" charset="0"/>
              <a:buChar char="•"/>
            </a:pPr>
            <a:r>
              <a:rPr lang="fr-CH" sz="1200" dirty="0">
                <a:solidFill>
                  <a:schemeClr val="tx2"/>
                </a:solidFill>
              </a:rPr>
              <a:t>Incorporation</a:t>
            </a:r>
          </a:p>
          <a:p>
            <a:pPr marL="128605" indent="-128605">
              <a:buFont typeface="Arial" panose="020B0604020202020204" pitchFamily="34" charset="0"/>
              <a:buChar char="•"/>
            </a:pPr>
            <a:r>
              <a:rPr lang="fr-CH" sz="1200" dirty="0" err="1">
                <a:solidFill>
                  <a:schemeClr val="tx2"/>
                </a:solidFill>
              </a:rPr>
              <a:t>Account</a:t>
            </a:r>
            <a:r>
              <a:rPr lang="fr-CH" sz="1200" dirty="0">
                <a:solidFill>
                  <a:schemeClr val="tx2"/>
                </a:solidFill>
              </a:rPr>
              <a:t> </a:t>
            </a:r>
            <a:r>
              <a:rPr lang="fr-CH" sz="1200" dirty="0" err="1">
                <a:solidFill>
                  <a:schemeClr val="tx2"/>
                </a:solidFill>
              </a:rPr>
              <a:t>keeping</a:t>
            </a:r>
            <a:endParaRPr lang="fr-CH" sz="1200" dirty="0">
              <a:solidFill>
                <a:schemeClr val="tx2"/>
              </a:solidFill>
            </a:endParaRPr>
          </a:p>
          <a:p>
            <a:pPr algn="ctr"/>
            <a:endParaRPr lang="en-GB" sz="1350" dirty="0"/>
          </a:p>
        </p:txBody>
      </p:sp>
      <p:sp>
        <p:nvSpPr>
          <p:cNvPr id="53" name="TextBox 52">
            <a:extLst>
              <a:ext uri="{FF2B5EF4-FFF2-40B4-BE49-F238E27FC236}">
                <a16:creationId xmlns:a16="http://schemas.microsoft.com/office/drawing/2014/main" id="{4DAB9DCB-BE78-46E8-9E8A-2AC2A5DFBC50}"/>
              </a:ext>
            </a:extLst>
          </p:cNvPr>
          <p:cNvSpPr txBox="1"/>
          <p:nvPr/>
        </p:nvSpPr>
        <p:spPr bwMode="auto">
          <a:xfrm>
            <a:off x="7900658" y="5856045"/>
            <a:ext cx="2916830" cy="900246"/>
          </a:xfrm>
          <a:prstGeom prst="rect">
            <a:avLst/>
          </a:prstGeom>
          <a:noFill/>
          <a:ln w="19050">
            <a:solidFill>
              <a:srgbClr val="FF0000"/>
            </a:solidFill>
            <a:miter lim="800000"/>
            <a:headEnd/>
            <a:tailEnd/>
          </a:ln>
          <a:effectLst/>
        </p:spPr>
        <p:txBody>
          <a:bodyPr wrap="square" rtlCol="0" anchor="ctr">
            <a:spAutoFit/>
          </a:bodyPr>
          <a:lstStyle/>
          <a:p>
            <a:pPr eaLnBrk="1" hangingPunct="1"/>
            <a:r>
              <a:rPr lang="en-GB" sz="1050" dirty="0">
                <a:solidFill>
                  <a:schemeClr val="tx2"/>
                </a:solidFill>
                <a:cs typeface="Arial" charset="0"/>
              </a:rPr>
              <a:t>In the end the exact flow of questions will depended on the structure of the questionnaire, existing questions, filters and skips</a:t>
            </a:r>
          </a:p>
          <a:p>
            <a:pPr eaLnBrk="1" hangingPunct="1"/>
            <a:endParaRPr lang="en-GB" sz="1050" dirty="0">
              <a:solidFill>
                <a:srgbClr val="B11B86"/>
              </a:solidFill>
              <a:cs typeface="Arial" charset="0"/>
            </a:endParaRPr>
          </a:p>
        </p:txBody>
      </p:sp>
      <p:sp>
        <p:nvSpPr>
          <p:cNvPr id="3" name="TextBox 2">
            <a:extLst>
              <a:ext uri="{FF2B5EF4-FFF2-40B4-BE49-F238E27FC236}">
                <a16:creationId xmlns:a16="http://schemas.microsoft.com/office/drawing/2014/main" id="{F21B7A95-B4A3-E2FC-2D7F-6D5FFADB7DD4}"/>
              </a:ext>
            </a:extLst>
          </p:cNvPr>
          <p:cNvSpPr txBox="1"/>
          <p:nvPr/>
        </p:nvSpPr>
        <p:spPr bwMode="auto">
          <a:xfrm>
            <a:off x="1638162" y="2304800"/>
            <a:ext cx="1182811" cy="253916"/>
          </a:xfrm>
          <a:prstGeom prst="rect">
            <a:avLst/>
          </a:prstGeom>
          <a:noFill/>
          <a:ln w="9525">
            <a:noFill/>
            <a:miter lim="800000"/>
            <a:headEnd/>
            <a:tailEnd/>
          </a:ln>
          <a:effectLst/>
        </p:spPr>
        <p:txBody>
          <a:bodyPr wrap="square" rtlCol="0" anchor="ctr">
            <a:spAutoFit/>
          </a:bodyPr>
          <a:lstStyle/>
          <a:p>
            <a:pPr eaLnBrk="1" hangingPunct="1"/>
            <a:r>
              <a:rPr lang="en-GB" sz="1050" dirty="0">
                <a:solidFill>
                  <a:schemeClr val="tx2"/>
                </a:solidFill>
                <a:cs typeface="Arial" charset="0"/>
              </a:rPr>
              <a:t>Self-employed</a:t>
            </a:r>
          </a:p>
        </p:txBody>
      </p:sp>
      <p:sp>
        <p:nvSpPr>
          <p:cNvPr id="4" name="TextBox 3">
            <a:extLst>
              <a:ext uri="{FF2B5EF4-FFF2-40B4-BE49-F238E27FC236}">
                <a16:creationId xmlns:a16="http://schemas.microsoft.com/office/drawing/2014/main" id="{9B6F84D6-E6F8-6D29-8CD0-434431E5E905}"/>
              </a:ext>
            </a:extLst>
          </p:cNvPr>
          <p:cNvSpPr txBox="1"/>
          <p:nvPr/>
        </p:nvSpPr>
        <p:spPr bwMode="auto">
          <a:xfrm>
            <a:off x="1692246" y="3731875"/>
            <a:ext cx="1182811" cy="253916"/>
          </a:xfrm>
          <a:prstGeom prst="rect">
            <a:avLst/>
          </a:prstGeom>
          <a:noFill/>
          <a:ln w="9525">
            <a:noFill/>
            <a:miter lim="800000"/>
            <a:headEnd/>
            <a:tailEnd/>
          </a:ln>
          <a:effectLst/>
        </p:spPr>
        <p:txBody>
          <a:bodyPr wrap="square" rtlCol="0" anchor="ctr">
            <a:spAutoFit/>
          </a:bodyPr>
          <a:lstStyle/>
          <a:p>
            <a:pPr eaLnBrk="1" hangingPunct="1"/>
            <a:r>
              <a:rPr lang="en-GB" sz="1050" dirty="0">
                <a:solidFill>
                  <a:schemeClr val="tx2"/>
                </a:solidFill>
                <a:cs typeface="Arial" charset="0"/>
              </a:rPr>
              <a:t>CFW</a:t>
            </a:r>
          </a:p>
        </p:txBody>
      </p:sp>
      <p:sp>
        <p:nvSpPr>
          <p:cNvPr id="5" name="Rectangle 4">
            <a:extLst>
              <a:ext uri="{FF2B5EF4-FFF2-40B4-BE49-F238E27FC236}">
                <a16:creationId xmlns:a16="http://schemas.microsoft.com/office/drawing/2014/main" id="{7272E34F-3B2E-41E0-4197-B235D27973F1}"/>
              </a:ext>
            </a:extLst>
          </p:cNvPr>
          <p:cNvSpPr/>
          <p:nvPr/>
        </p:nvSpPr>
        <p:spPr>
          <a:xfrm>
            <a:off x="4952928" y="1728971"/>
            <a:ext cx="324092" cy="3502683"/>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GB" sz="1350" dirty="0">
                <a:ln w="0"/>
                <a:solidFill>
                  <a:schemeClr val="tx1"/>
                </a:solidFill>
              </a:rPr>
              <a:t> Questions to derive ICSE-18</a:t>
            </a:r>
          </a:p>
        </p:txBody>
      </p:sp>
      <p:sp>
        <p:nvSpPr>
          <p:cNvPr id="7" name="Arrow: Right 6">
            <a:extLst>
              <a:ext uri="{FF2B5EF4-FFF2-40B4-BE49-F238E27FC236}">
                <a16:creationId xmlns:a16="http://schemas.microsoft.com/office/drawing/2014/main" id="{9FA0FDC2-5065-D227-1B9A-CECB40BE5817}"/>
              </a:ext>
            </a:extLst>
          </p:cNvPr>
          <p:cNvSpPr/>
          <p:nvPr/>
        </p:nvSpPr>
        <p:spPr>
          <a:xfrm>
            <a:off x="2683321" y="2321186"/>
            <a:ext cx="2141658" cy="206685"/>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8" name="Arrow: Right 7">
            <a:extLst>
              <a:ext uri="{FF2B5EF4-FFF2-40B4-BE49-F238E27FC236}">
                <a16:creationId xmlns:a16="http://schemas.microsoft.com/office/drawing/2014/main" id="{011F2419-D274-DE1B-B6B7-7627B9106624}"/>
              </a:ext>
            </a:extLst>
          </p:cNvPr>
          <p:cNvSpPr/>
          <p:nvPr/>
        </p:nvSpPr>
        <p:spPr>
          <a:xfrm>
            <a:off x="2483725" y="3751700"/>
            <a:ext cx="2229992" cy="206685"/>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9" name="TextBox 8">
            <a:extLst>
              <a:ext uri="{FF2B5EF4-FFF2-40B4-BE49-F238E27FC236}">
                <a16:creationId xmlns:a16="http://schemas.microsoft.com/office/drawing/2014/main" id="{F961549C-0878-28E6-8FC8-E066CF9B12F1}"/>
              </a:ext>
            </a:extLst>
          </p:cNvPr>
          <p:cNvSpPr txBox="1"/>
          <p:nvPr/>
        </p:nvSpPr>
        <p:spPr bwMode="auto">
          <a:xfrm>
            <a:off x="5269199" y="3698058"/>
            <a:ext cx="1182811" cy="253916"/>
          </a:xfrm>
          <a:prstGeom prst="rect">
            <a:avLst/>
          </a:prstGeom>
          <a:noFill/>
          <a:ln w="9525">
            <a:noFill/>
            <a:miter lim="800000"/>
            <a:headEnd/>
            <a:tailEnd/>
          </a:ln>
          <a:effectLst/>
        </p:spPr>
        <p:txBody>
          <a:bodyPr wrap="square" rtlCol="0" anchor="ctr">
            <a:spAutoFit/>
          </a:bodyPr>
          <a:lstStyle/>
          <a:p>
            <a:pPr eaLnBrk="1" hangingPunct="1"/>
            <a:r>
              <a:rPr lang="en-GB" sz="1050" dirty="0">
                <a:solidFill>
                  <a:schemeClr val="tx2"/>
                </a:solidFill>
                <a:cs typeface="Arial" charset="0"/>
              </a:rPr>
              <a:t>CFW</a:t>
            </a:r>
          </a:p>
        </p:txBody>
      </p:sp>
      <p:sp>
        <p:nvSpPr>
          <p:cNvPr id="10" name="TextBox 9">
            <a:extLst>
              <a:ext uri="{FF2B5EF4-FFF2-40B4-BE49-F238E27FC236}">
                <a16:creationId xmlns:a16="http://schemas.microsoft.com/office/drawing/2014/main" id="{4860BAAD-8F48-FB58-3C07-8720615D164C}"/>
              </a:ext>
            </a:extLst>
          </p:cNvPr>
          <p:cNvSpPr txBox="1"/>
          <p:nvPr/>
        </p:nvSpPr>
        <p:spPr bwMode="auto">
          <a:xfrm>
            <a:off x="5241983" y="2754611"/>
            <a:ext cx="1182811" cy="415498"/>
          </a:xfrm>
          <a:prstGeom prst="rect">
            <a:avLst/>
          </a:prstGeom>
          <a:noFill/>
          <a:ln w="9525">
            <a:noFill/>
            <a:miter lim="800000"/>
            <a:headEnd/>
            <a:tailEnd/>
          </a:ln>
          <a:effectLst/>
        </p:spPr>
        <p:txBody>
          <a:bodyPr wrap="square" rtlCol="0" anchor="ctr">
            <a:spAutoFit/>
          </a:bodyPr>
          <a:lstStyle/>
          <a:p>
            <a:pPr eaLnBrk="1" hangingPunct="1"/>
            <a:r>
              <a:rPr lang="en-GB" sz="1050" dirty="0">
                <a:solidFill>
                  <a:schemeClr val="tx2"/>
                </a:solidFill>
                <a:cs typeface="Arial" charset="0"/>
              </a:rPr>
              <a:t>Independent workers</a:t>
            </a:r>
          </a:p>
        </p:txBody>
      </p:sp>
      <p:sp>
        <p:nvSpPr>
          <p:cNvPr id="11" name="TextBox 10">
            <a:extLst>
              <a:ext uri="{FF2B5EF4-FFF2-40B4-BE49-F238E27FC236}">
                <a16:creationId xmlns:a16="http://schemas.microsoft.com/office/drawing/2014/main" id="{CF582C64-5FA0-46FC-3162-F84A58179DA5}"/>
              </a:ext>
            </a:extLst>
          </p:cNvPr>
          <p:cNvSpPr txBox="1"/>
          <p:nvPr/>
        </p:nvSpPr>
        <p:spPr bwMode="auto">
          <a:xfrm>
            <a:off x="5285787" y="4164369"/>
            <a:ext cx="1182811" cy="253916"/>
          </a:xfrm>
          <a:prstGeom prst="rect">
            <a:avLst/>
          </a:prstGeom>
          <a:noFill/>
          <a:ln w="9525">
            <a:noFill/>
            <a:miter lim="800000"/>
            <a:headEnd/>
            <a:tailEnd/>
          </a:ln>
          <a:effectLst/>
        </p:spPr>
        <p:txBody>
          <a:bodyPr wrap="square" rtlCol="0" anchor="ctr">
            <a:spAutoFit/>
          </a:bodyPr>
          <a:lstStyle/>
          <a:p>
            <a:pPr eaLnBrk="1" hangingPunct="1"/>
            <a:r>
              <a:rPr lang="en-GB" sz="1050" dirty="0">
                <a:solidFill>
                  <a:schemeClr val="tx2"/>
                </a:solidFill>
                <a:cs typeface="Arial" charset="0"/>
              </a:rPr>
              <a:t>Employees</a:t>
            </a:r>
          </a:p>
        </p:txBody>
      </p:sp>
      <p:sp>
        <p:nvSpPr>
          <p:cNvPr id="13" name="Arrow: Right 12">
            <a:extLst>
              <a:ext uri="{FF2B5EF4-FFF2-40B4-BE49-F238E27FC236}">
                <a16:creationId xmlns:a16="http://schemas.microsoft.com/office/drawing/2014/main" id="{AA991AC5-5A8B-B255-DF35-FDB889648541}"/>
              </a:ext>
            </a:extLst>
          </p:cNvPr>
          <p:cNvSpPr/>
          <p:nvPr/>
        </p:nvSpPr>
        <p:spPr>
          <a:xfrm>
            <a:off x="5305920" y="4711416"/>
            <a:ext cx="878217" cy="185434"/>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15" name="TextBox 14">
            <a:extLst>
              <a:ext uri="{FF2B5EF4-FFF2-40B4-BE49-F238E27FC236}">
                <a16:creationId xmlns:a16="http://schemas.microsoft.com/office/drawing/2014/main" id="{148B6F59-5566-90EF-9309-49284CB24C50}"/>
              </a:ext>
            </a:extLst>
          </p:cNvPr>
          <p:cNvSpPr txBox="1"/>
          <p:nvPr/>
        </p:nvSpPr>
        <p:spPr bwMode="auto">
          <a:xfrm>
            <a:off x="6617061" y="1820096"/>
            <a:ext cx="1182811" cy="415498"/>
          </a:xfrm>
          <a:prstGeom prst="rect">
            <a:avLst/>
          </a:prstGeom>
          <a:noFill/>
          <a:ln w="9525">
            <a:noFill/>
            <a:miter lim="800000"/>
            <a:headEnd/>
            <a:tailEnd/>
          </a:ln>
          <a:effectLst/>
        </p:spPr>
        <p:txBody>
          <a:bodyPr wrap="square" rtlCol="0" anchor="ctr">
            <a:spAutoFit/>
          </a:bodyPr>
          <a:lstStyle/>
          <a:p>
            <a:pPr eaLnBrk="1" hangingPunct="1"/>
            <a:r>
              <a:rPr lang="en-GB" sz="1050" dirty="0">
                <a:solidFill>
                  <a:schemeClr val="tx2"/>
                </a:solidFill>
                <a:cs typeface="Arial" charset="0"/>
              </a:rPr>
              <a:t>Dependent contractors</a:t>
            </a:r>
          </a:p>
        </p:txBody>
      </p:sp>
      <p:sp>
        <p:nvSpPr>
          <p:cNvPr id="16" name="Rectangle 15">
            <a:extLst>
              <a:ext uri="{FF2B5EF4-FFF2-40B4-BE49-F238E27FC236}">
                <a16:creationId xmlns:a16="http://schemas.microsoft.com/office/drawing/2014/main" id="{07AEF905-4C04-5DEA-257F-6593F3C71113}"/>
              </a:ext>
            </a:extLst>
          </p:cNvPr>
          <p:cNvSpPr/>
          <p:nvPr/>
        </p:nvSpPr>
        <p:spPr>
          <a:xfrm>
            <a:off x="6236874" y="1654629"/>
            <a:ext cx="324092" cy="2398855"/>
          </a:xfrm>
          <a:prstGeom prst="rect">
            <a:avLst/>
          </a:prstGeom>
          <a:noFill/>
          <a:ln>
            <a:solidFill>
              <a:schemeClr val="tx1"/>
            </a:solidFill>
            <a:prstDash val="lgDash"/>
          </a:ln>
        </p:spPr>
        <p:style>
          <a:lnRef idx="0">
            <a:scrgbClr r="0" g="0" b="0"/>
          </a:lnRef>
          <a:fillRef idx="0">
            <a:scrgbClr r="0" g="0" b="0"/>
          </a:fillRef>
          <a:effectRef idx="0">
            <a:scrgbClr r="0" g="0" b="0"/>
          </a:effectRef>
          <a:fontRef idx="minor">
            <a:schemeClr val="lt1"/>
          </a:fontRef>
        </p:style>
        <p:txBody>
          <a:bodyPr vert="vert270" rtlCol="0" anchor="ctr"/>
          <a:lstStyle/>
          <a:p>
            <a:pPr algn="ctr"/>
            <a:r>
              <a:rPr lang="en-GB" sz="1350" dirty="0">
                <a:ln w="0"/>
                <a:solidFill>
                  <a:schemeClr val="tx1"/>
                </a:solidFill>
              </a:rPr>
              <a:t>Institutional unit</a:t>
            </a:r>
          </a:p>
        </p:txBody>
      </p:sp>
      <p:sp>
        <p:nvSpPr>
          <p:cNvPr id="22" name="Arrow: Right 21">
            <a:extLst>
              <a:ext uri="{FF2B5EF4-FFF2-40B4-BE49-F238E27FC236}">
                <a16:creationId xmlns:a16="http://schemas.microsoft.com/office/drawing/2014/main" id="{8827191A-22C6-82D6-28A6-A350908BDDBA}"/>
              </a:ext>
            </a:extLst>
          </p:cNvPr>
          <p:cNvSpPr/>
          <p:nvPr/>
        </p:nvSpPr>
        <p:spPr>
          <a:xfrm>
            <a:off x="6603980" y="4717277"/>
            <a:ext cx="1177636" cy="149471"/>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23" name="Arrow: Right 22">
            <a:extLst>
              <a:ext uri="{FF2B5EF4-FFF2-40B4-BE49-F238E27FC236}">
                <a16:creationId xmlns:a16="http://schemas.microsoft.com/office/drawing/2014/main" id="{6BAA2DB2-CAFE-0400-C4E1-7AC2EF3EAECD}"/>
              </a:ext>
            </a:extLst>
          </p:cNvPr>
          <p:cNvSpPr/>
          <p:nvPr/>
        </p:nvSpPr>
        <p:spPr>
          <a:xfrm>
            <a:off x="5955127" y="2973567"/>
            <a:ext cx="265412" cy="162490"/>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24" name="Arrow: Right 23">
            <a:extLst>
              <a:ext uri="{FF2B5EF4-FFF2-40B4-BE49-F238E27FC236}">
                <a16:creationId xmlns:a16="http://schemas.microsoft.com/office/drawing/2014/main" id="{CEAABBC5-F238-22D9-FA4F-E1A9375DD38C}"/>
              </a:ext>
            </a:extLst>
          </p:cNvPr>
          <p:cNvSpPr/>
          <p:nvPr/>
        </p:nvSpPr>
        <p:spPr>
          <a:xfrm>
            <a:off x="5693253" y="3733903"/>
            <a:ext cx="486825" cy="187562"/>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25" name="Arrow: Right 24">
            <a:extLst>
              <a:ext uri="{FF2B5EF4-FFF2-40B4-BE49-F238E27FC236}">
                <a16:creationId xmlns:a16="http://schemas.microsoft.com/office/drawing/2014/main" id="{62D56C64-F990-D31A-E507-F2836E002077}"/>
              </a:ext>
            </a:extLst>
          </p:cNvPr>
          <p:cNvSpPr/>
          <p:nvPr/>
        </p:nvSpPr>
        <p:spPr>
          <a:xfrm>
            <a:off x="6638996" y="3720528"/>
            <a:ext cx="1026738" cy="198289"/>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28" name="Rectangle 27">
            <a:extLst>
              <a:ext uri="{FF2B5EF4-FFF2-40B4-BE49-F238E27FC236}">
                <a16:creationId xmlns:a16="http://schemas.microsoft.com/office/drawing/2014/main" id="{F7EB472A-7CDA-0D32-56D0-C75FA0A5C782}"/>
              </a:ext>
            </a:extLst>
          </p:cNvPr>
          <p:cNvSpPr/>
          <p:nvPr/>
        </p:nvSpPr>
        <p:spPr>
          <a:xfrm>
            <a:off x="10223652" y="1844141"/>
            <a:ext cx="1789079" cy="847249"/>
          </a:xfrm>
          <a:prstGeom prst="rect">
            <a:avLst/>
          </a:prstGeom>
          <a:solidFill>
            <a:schemeClr val="accent4">
              <a:lumMod val="20000"/>
              <a:lumOff val="80000"/>
            </a:schemeClr>
          </a:solidFill>
          <a:ln>
            <a:noFill/>
            <a:prstDash val="lgDash"/>
          </a:ln>
        </p:spPr>
        <p:style>
          <a:lnRef idx="0">
            <a:scrgbClr r="0" g="0" b="0"/>
          </a:lnRef>
          <a:fillRef idx="0">
            <a:scrgbClr r="0" g="0" b="0"/>
          </a:fillRef>
          <a:effectRef idx="0">
            <a:scrgbClr r="0" g="0" b="0"/>
          </a:effectRef>
          <a:fontRef idx="minor">
            <a:schemeClr val="lt1"/>
          </a:fontRef>
        </p:style>
        <p:txBody>
          <a:bodyPr vert="horz" rtlCol="0" anchor="ctr"/>
          <a:lstStyle/>
          <a:p>
            <a:pPr algn="ctr"/>
            <a:r>
              <a:rPr lang="en-GB" sz="1350" dirty="0">
                <a:ln w="0"/>
                <a:solidFill>
                  <a:schemeClr val="tx1"/>
                </a:solidFill>
              </a:rPr>
              <a:t>Registration for profit.</a:t>
            </a:r>
          </a:p>
          <a:p>
            <a:pPr algn="ctr"/>
            <a:r>
              <a:rPr lang="en-GB" sz="1350" dirty="0">
                <a:ln w="0"/>
                <a:solidFill>
                  <a:schemeClr val="tx1"/>
                </a:solidFill>
              </a:rPr>
              <a:t>Contribution to social insurance</a:t>
            </a:r>
          </a:p>
        </p:txBody>
      </p:sp>
      <p:sp>
        <p:nvSpPr>
          <p:cNvPr id="29" name="Rectangle 28">
            <a:extLst>
              <a:ext uri="{FF2B5EF4-FFF2-40B4-BE49-F238E27FC236}">
                <a16:creationId xmlns:a16="http://schemas.microsoft.com/office/drawing/2014/main" id="{0D7FDFE6-FFA6-89B8-FA02-E6E6FF5F17D9}"/>
              </a:ext>
            </a:extLst>
          </p:cNvPr>
          <p:cNvSpPr/>
          <p:nvPr/>
        </p:nvSpPr>
        <p:spPr>
          <a:xfrm>
            <a:off x="10064543" y="3396047"/>
            <a:ext cx="1968196" cy="847249"/>
          </a:xfrm>
          <a:prstGeom prst="rect">
            <a:avLst/>
          </a:prstGeom>
          <a:noFill/>
          <a:ln>
            <a:solidFill>
              <a:schemeClr val="tx1"/>
            </a:solidFill>
            <a:prstDash val="lgDash"/>
          </a:ln>
        </p:spPr>
        <p:style>
          <a:lnRef idx="0">
            <a:scrgbClr r="0" g="0" b="0"/>
          </a:lnRef>
          <a:fillRef idx="0">
            <a:scrgbClr r="0" g="0" b="0"/>
          </a:fillRef>
          <a:effectRef idx="0">
            <a:scrgbClr r="0" g="0" b="0"/>
          </a:effectRef>
          <a:fontRef idx="minor">
            <a:schemeClr val="lt1"/>
          </a:fontRef>
        </p:style>
        <p:txBody>
          <a:bodyPr vert="horz" rtlCol="0" anchor="ctr"/>
          <a:lstStyle/>
          <a:p>
            <a:pPr algn="ctr"/>
            <a:r>
              <a:rPr lang="en-GB" sz="1350" dirty="0">
                <a:ln w="0"/>
                <a:solidFill>
                  <a:schemeClr val="tx1"/>
                </a:solidFill>
              </a:rPr>
              <a:t>Contribution to social insurance</a:t>
            </a:r>
          </a:p>
        </p:txBody>
      </p:sp>
      <p:sp>
        <p:nvSpPr>
          <p:cNvPr id="30" name="Arrow: Right 29">
            <a:extLst>
              <a:ext uri="{FF2B5EF4-FFF2-40B4-BE49-F238E27FC236}">
                <a16:creationId xmlns:a16="http://schemas.microsoft.com/office/drawing/2014/main" id="{88410638-9814-7840-C831-B3115BB0ACA4}"/>
              </a:ext>
            </a:extLst>
          </p:cNvPr>
          <p:cNvSpPr/>
          <p:nvPr/>
        </p:nvSpPr>
        <p:spPr>
          <a:xfrm>
            <a:off x="2476706" y="4732292"/>
            <a:ext cx="458024" cy="159507"/>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31" name="Arrow: Right 30">
            <a:extLst>
              <a:ext uri="{FF2B5EF4-FFF2-40B4-BE49-F238E27FC236}">
                <a16:creationId xmlns:a16="http://schemas.microsoft.com/office/drawing/2014/main" id="{3BC7EC05-82CC-A082-6BAC-1A1AE18279BA}"/>
              </a:ext>
            </a:extLst>
          </p:cNvPr>
          <p:cNvSpPr/>
          <p:nvPr/>
        </p:nvSpPr>
        <p:spPr>
          <a:xfrm>
            <a:off x="4571426" y="4792012"/>
            <a:ext cx="337199" cy="141438"/>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6" name="TextBox 5">
            <a:extLst>
              <a:ext uri="{FF2B5EF4-FFF2-40B4-BE49-F238E27FC236}">
                <a16:creationId xmlns:a16="http://schemas.microsoft.com/office/drawing/2014/main" id="{FD623ED8-07F4-BD6D-1F54-C962DC6D91C1}"/>
              </a:ext>
            </a:extLst>
          </p:cNvPr>
          <p:cNvSpPr txBox="1"/>
          <p:nvPr/>
        </p:nvSpPr>
        <p:spPr bwMode="auto">
          <a:xfrm>
            <a:off x="6567956" y="3444142"/>
            <a:ext cx="1182811" cy="253916"/>
          </a:xfrm>
          <a:prstGeom prst="rect">
            <a:avLst/>
          </a:prstGeom>
          <a:noFill/>
          <a:ln w="9525">
            <a:noFill/>
            <a:miter lim="800000"/>
            <a:headEnd/>
            <a:tailEnd/>
          </a:ln>
          <a:effectLst/>
        </p:spPr>
        <p:txBody>
          <a:bodyPr wrap="square" rtlCol="0" anchor="ctr">
            <a:spAutoFit/>
          </a:bodyPr>
          <a:lstStyle/>
          <a:p>
            <a:pPr eaLnBrk="1" hangingPunct="1"/>
            <a:r>
              <a:rPr lang="en-GB" sz="1050" dirty="0">
                <a:solidFill>
                  <a:schemeClr val="tx2"/>
                </a:solidFill>
                <a:cs typeface="Arial" charset="0"/>
              </a:rPr>
              <a:t>CFW</a:t>
            </a:r>
          </a:p>
        </p:txBody>
      </p:sp>
      <p:sp>
        <p:nvSpPr>
          <p:cNvPr id="14" name="TextBox 13">
            <a:extLst>
              <a:ext uri="{FF2B5EF4-FFF2-40B4-BE49-F238E27FC236}">
                <a16:creationId xmlns:a16="http://schemas.microsoft.com/office/drawing/2014/main" id="{7CB52714-0F28-D73A-1B6F-AB2B10E0C5E6}"/>
              </a:ext>
            </a:extLst>
          </p:cNvPr>
          <p:cNvSpPr txBox="1"/>
          <p:nvPr/>
        </p:nvSpPr>
        <p:spPr bwMode="auto">
          <a:xfrm>
            <a:off x="6603980" y="2632119"/>
            <a:ext cx="1182811" cy="415498"/>
          </a:xfrm>
          <a:prstGeom prst="rect">
            <a:avLst/>
          </a:prstGeom>
          <a:noFill/>
          <a:ln w="9525">
            <a:noFill/>
            <a:miter lim="800000"/>
            <a:headEnd/>
            <a:tailEnd/>
          </a:ln>
          <a:effectLst/>
        </p:spPr>
        <p:txBody>
          <a:bodyPr wrap="square" rtlCol="0" anchor="ctr">
            <a:spAutoFit/>
          </a:bodyPr>
          <a:lstStyle/>
          <a:p>
            <a:pPr eaLnBrk="1" hangingPunct="1"/>
            <a:r>
              <a:rPr lang="en-GB" sz="1050" dirty="0">
                <a:solidFill>
                  <a:schemeClr val="tx2"/>
                </a:solidFill>
                <a:cs typeface="Arial" charset="0"/>
              </a:rPr>
              <a:t>Independent workers</a:t>
            </a:r>
          </a:p>
        </p:txBody>
      </p:sp>
      <p:sp>
        <p:nvSpPr>
          <p:cNvPr id="17" name="Arrow: Right 16">
            <a:extLst>
              <a:ext uri="{FF2B5EF4-FFF2-40B4-BE49-F238E27FC236}">
                <a16:creationId xmlns:a16="http://schemas.microsoft.com/office/drawing/2014/main" id="{EFAD59ED-B696-2C47-B775-EBF6A74F74D4}"/>
              </a:ext>
            </a:extLst>
          </p:cNvPr>
          <p:cNvSpPr/>
          <p:nvPr/>
        </p:nvSpPr>
        <p:spPr>
          <a:xfrm>
            <a:off x="6697911" y="3016532"/>
            <a:ext cx="967823" cy="114275"/>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18" name="TextBox 17">
            <a:extLst>
              <a:ext uri="{FF2B5EF4-FFF2-40B4-BE49-F238E27FC236}">
                <a16:creationId xmlns:a16="http://schemas.microsoft.com/office/drawing/2014/main" id="{2CA31342-252E-4459-7251-A5FBD855F239}"/>
              </a:ext>
            </a:extLst>
          </p:cNvPr>
          <p:cNvSpPr txBox="1"/>
          <p:nvPr/>
        </p:nvSpPr>
        <p:spPr bwMode="auto">
          <a:xfrm>
            <a:off x="9270970" y="1820096"/>
            <a:ext cx="1182811" cy="415498"/>
          </a:xfrm>
          <a:prstGeom prst="rect">
            <a:avLst/>
          </a:prstGeom>
          <a:noFill/>
          <a:ln w="9525">
            <a:noFill/>
            <a:miter lim="800000"/>
            <a:headEnd/>
            <a:tailEnd/>
          </a:ln>
          <a:effectLst/>
        </p:spPr>
        <p:txBody>
          <a:bodyPr wrap="square" rtlCol="0" anchor="ctr">
            <a:spAutoFit/>
          </a:bodyPr>
          <a:lstStyle/>
          <a:p>
            <a:pPr eaLnBrk="1" hangingPunct="1"/>
            <a:r>
              <a:rPr lang="en-GB" sz="1050" dirty="0">
                <a:solidFill>
                  <a:schemeClr val="tx2"/>
                </a:solidFill>
                <a:cs typeface="Arial" charset="0"/>
              </a:rPr>
              <a:t>Dependent contractors</a:t>
            </a:r>
          </a:p>
        </p:txBody>
      </p:sp>
      <p:sp>
        <p:nvSpPr>
          <p:cNvPr id="21" name="Arrow: Right 20">
            <a:extLst>
              <a:ext uri="{FF2B5EF4-FFF2-40B4-BE49-F238E27FC236}">
                <a16:creationId xmlns:a16="http://schemas.microsoft.com/office/drawing/2014/main" id="{9D1F7020-C2FD-AB65-F72D-E8E3245D3BA9}"/>
              </a:ext>
            </a:extLst>
          </p:cNvPr>
          <p:cNvSpPr/>
          <p:nvPr/>
        </p:nvSpPr>
        <p:spPr>
          <a:xfrm>
            <a:off x="9378463" y="2189487"/>
            <a:ext cx="845189" cy="162544"/>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26" name="Arrow: Right 25">
            <a:extLst>
              <a:ext uri="{FF2B5EF4-FFF2-40B4-BE49-F238E27FC236}">
                <a16:creationId xmlns:a16="http://schemas.microsoft.com/office/drawing/2014/main" id="{A5A36E1A-A8A0-3C96-C4EC-41258EE237E4}"/>
              </a:ext>
            </a:extLst>
          </p:cNvPr>
          <p:cNvSpPr/>
          <p:nvPr/>
        </p:nvSpPr>
        <p:spPr>
          <a:xfrm>
            <a:off x="9239590" y="3801125"/>
            <a:ext cx="845189" cy="117691"/>
          </a:xfrm>
          <a:prstGeom prst="rightArrow">
            <a:avLst/>
          </a:prstGeom>
          <a:solidFill>
            <a:schemeClr val="accent6">
              <a:lumMod val="40000"/>
              <a:lumOff val="60000"/>
            </a:schemeClr>
          </a:solidFill>
          <a:ln>
            <a:solidFill>
              <a:schemeClr val="accent6">
                <a:lumMod val="5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50"/>
          </a:p>
        </p:txBody>
      </p:sp>
      <p:sp>
        <p:nvSpPr>
          <p:cNvPr id="27" name="TextBox 26">
            <a:extLst>
              <a:ext uri="{FF2B5EF4-FFF2-40B4-BE49-F238E27FC236}">
                <a16:creationId xmlns:a16="http://schemas.microsoft.com/office/drawing/2014/main" id="{060DA088-7451-5E96-D1D5-AF687CAEC79A}"/>
              </a:ext>
            </a:extLst>
          </p:cNvPr>
          <p:cNvSpPr txBox="1"/>
          <p:nvPr/>
        </p:nvSpPr>
        <p:spPr bwMode="auto">
          <a:xfrm>
            <a:off x="9330196" y="3500637"/>
            <a:ext cx="1182811" cy="253916"/>
          </a:xfrm>
          <a:prstGeom prst="rect">
            <a:avLst/>
          </a:prstGeom>
          <a:noFill/>
          <a:ln w="9525">
            <a:noFill/>
            <a:miter lim="800000"/>
            <a:headEnd/>
            <a:tailEnd/>
          </a:ln>
          <a:effectLst/>
        </p:spPr>
        <p:txBody>
          <a:bodyPr wrap="square" rtlCol="0" anchor="ctr">
            <a:spAutoFit/>
          </a:bodyPr>
          <a:lstStyle/>
          <a:p>
            <a:pPr eaLnBrk="1" hangingPunct="1"/>
            <a:r>
              <a:rPr lang="en-GB" sz="1050" dirty="0">
                <a:solidFill>
                  <a:schemeClr val="tx2"/>
                </a:solidFill>
                <a:cs typeface="Arial" charset="0"/>
              </a:rPr>
              <a:t>CFW</a:t>
            </a:r>
          </a:p>
        </p:txBody>
      </p:sp>
    </p:spTree>
    <p:extLst>
      <p:ext uri="{BB962C8B-B14F-4D97-AF65-F5344CB8AC3E}">
        <p14:creationId xmlns:p14="http://schemas.microsoft.com/office/powerpoint/2010/main" val="363364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1"/>
                                        </p:tgtEl>
                                        <p:attrNameLst>
                                          <p:attrName>style.visibility</p:attrName>
                                        </p:attrNameLst>
                                      </p:cBhvr>
                                      <p:to>
                                        <p:strVal val="visible"/>
                                      </p:to>
                                    </p:set>
                                    <p:animEffect transition="in" filter="fade">
                                      <p:cBhvr>
                                        <p:cTn id="18" dur="500"/>
                                        <p:tgtEl>
                                          <p:spTgt spid="4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fade">
                                      <p:cBhvr>
                                        <p:cTn id="21" dur="500"/>
                                        <p:tgtEl>
                                          <p:spTgt spid="3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fade">
                                      <p:cBhvr>
                                        <p:cTn id="24" dur="500"/>
                                        <p:tgtEl>
                                          <p:spTgt spid="3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fade">
                                      <p:cBhvr>
                                        <p:cTn id="32" dur="500"/>
                                        <p:tgtEl>
                                          <p:spTgt spid="30"/>
                                        </p:tgtEl>
                                      </p:cBhvr>
                                    </p:animEffect>
                                  </p:childTnLst>
                                </p:cTn>
                              </p:par>
                            </p:childTnLst>
                          </p:cTn>
                        </p:par>
                        <p:par>
                          <p:cTn id="33" fill="hold">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42"/>
                                        </p:tgtEl>
                                        <p:attrNameLst>
                                          <p:attrName>style.visibility</p:attrName>
                                        </p:attrNameLst>
                                      </p:cBhvr>
                                      <p:to>
                                        <p:strVal val="visible"/>
                                      </p:to>
                                    </p:set>
                                    <p:animEffect transition="in" filter="fade">
                                      <p:cBhvr>
                                        <p:cTn id="36" dur="500"/>
                                        <p:tgtEl>
                                          <p:spTgt spid="4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500"/>
                                        <p:tgtEl>
                                          <p:spTgt spid="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fade">
                                      <p:cBhvr>
                                        <p:cTn id="44" dur="500"/>
                                        <p:tgtEl>
                                          <p:spTgt spid="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500"/>
                                        <p:tgtEl>
                                          <p:spTgt spid="31"/>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500"/>
                                        <p:tgtEl>
                                          <p:spTgt spid="12"/>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fade">
                                      <p:cBhvr>
                                        <p:cTn id="56" dur="500"/>
                                        <p:tgtEl>
                                          <p:spTgt spid="9"/>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0"/>
                                        </p:tgtEl>
                                        <p:attrNameLst>
                                          <p:attrName>style.visibility</p:attrName>
                                        </p:attrNameLst>
                                      </p:cBhvr>
                                      <p:to>
                                        <p:strVal val="visible"/>
                                      </p:to>
                                    </p:set>
                                    <p:animEffect transition="in" filter="fade">
                                      <p:cBhvr>
                                        <p:cTn id="59" dur="500"/>
                                        <p:tgtEl>
                                          <p:spTgt spid="10"/>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fade">
                                      <p:cBhvr>
                                        <p:cTn id="62" dur="5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fade">
                                      <p:cBhvr>
                                        <p:cTn id="67" dur="500"/>
                                        <p:tgtEl>
                                          <p:spTgt spid="46"/>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fade">
                                      <p:cBhvr>
                                        <p:cTn id="70" dur="500"/>
                                        <p:tgtEl>
                                          <p:spTgt spid="13"/>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fade">
                                      <p:cBhvr>
                                        <p:cTn id="73" dur="500"/>
                                        <p:tgtEl>
                                          <p:spTgt spid="24"/>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fade">
                                      <p:cBhvr>
                                        <p:cTn id="76" dur="500"/>
                                        <p:tgtEl>
                                          <p:spTgt spid="23"/>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fade">
                                      <p:cBhvr>
                                        <p:cTn id="79" dur="500"/>
                                        <p:tgtEl>
                                          <p:spTgt spid="20"/>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500"/>
                                        <p:tgtEl>
                                          <p:spTgt spid="16"/>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fade">
                                      <p:cBhvr>
                                        <p:cTn id="87" dur="500"/>
                                        <p:tgtEl>
                                          <p:spTgt spid="50"/>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47"/>
                                        </p:tgtEl>
                                        <p:attrNameLst>
                                          <p:attrName>style.visibility</p:attrName>
                                        </p:attrNameLst>
                                      </p:cBhvr>
                                      <p:to>
                                        <p:strVal val="visible"/>
                                      </p:to>
                                    </p:set>
                                    <p:animEffect transition="in" filter="fade">
                                      <p:cBhvr>
                                        <p:cTn id="90" dur="500"/>
                                        <p:tgtEl>
                                          <p:spTgt spid="47"/>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fade">
                                      <p:cBhvr>
                                        <p:cTn id="93" dur="500"/>
                                        <p:tgtEl>
                                          <p:spTgt spid="22"/>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25"/>
                                        </p:tgtEl>
                                        <p:attrNameLst>
                                          <p:attrName>style.visibility</p:attrName>
                                        </p:attrNameLst>
                                      </p:cBhvr>
                                      <p:to>
                                        <p:strVal val="visible"/>
                                      </p:to>
                                    </p:set>
                                    <p:animEffect transition="in" filter="fade">
                                      <p:cBhvr>
                                        <p:cTn id="96" dur="500"/>
                                        <p:tgtEl>
                                          <p:spTgt spid="25"/>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6"/>
                                        </p:tgtEl>
                                        <p:attrNameLst>
                                          <p:attrName>style.visibility</p:attrName>
                                        </p:attrNameLst>
                                      </p:cBhvr>
                                      <p:to>
                                        <p:strVal val="visible"/>
                                      </p:to>
                                    </p:set>
                                    <p:animEffect transition="in" filter="fade">
                                      <p:cBhvr>
                                        <p:cTn id="99" dur="500"/>
                                        <p:tgtEl>
                                          <p:spTgt spid="6"/>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500"/>
                                        <p:tgtEl>
                                          <p:spTgt spid="17"/>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14"/>
                                        </p:tgtEl>
                                        <p:attrNameLst>
                                          <p:attrName>style.visibility</p:attrName>
                                        </p:attrNameLst>
                                      </p:cBhvr>
                                      <p:to>
                                        <p:strVal val="visible"/>
                                      </p:to>
                                    </p:set>
                                    <p:animEffect transition="in" filter="fade">
                                      <p:cBhvr>
                                        <p:cTn id="105" dur="500"/>
                                        <p:tgtEl>
                                          <p:spTgt spid="14"/>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15"/>
                                        </p:tgtEl>
                                        <p:attrNameLst>
                                          <p:attrName>style.visibility</p:attrName>
                                        </p:attrNameLst>
                                      </p:cBhvr>
                                      <p:to>
                                        <p:strVal val="visible"/>
                                      </p:to>
                                    </p:set>
                                    <p:animEffect transition="in" filter="fade">
                                      <p:cBhvr>
                                        <p:cTn id="108" dur="500"/>
                                        <p:tgtEl>
                                          <p:spTgt spid="15"/>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19"/>
                                        </p:tgtEl>
                                        <p:attrNameLst>
                                          <p:attrName>style.visibility</p:attrName>
                                        </p:attrNameLst>
                                      </p:cBhvr>
                                      <p:to>
                                        <p:strVal val="visible"/>
                                      </p:to>
                                    </p:set>
                                    <p:animEffect transition="in" filter="fade">
                                      <p:cBhvr>
                                        <p:cTn id="111" dur="500"/>
                                        <p:tgtEl>
                                          <p:spTgt spid="19"/>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28"/>
                                        </p:tgtEl>
                                        <p:attrNameLst>
                                          <p:attrName>style.visibility</p:attrName>
                                        </p:attrNameLst>
                                      </p:cBhvr>
                                      <p:to>
                                        <p:strVal val="visible"/>
                                      </p:to>
                                    </p:set>
                                    <p:animEffect transition="in" filter="fade">
                                      <p:cBhvr>
                                        <p:cTn id="116" dur="500"/>
                                        <p:tgtEl>
                                          <p:spTgt spid="28"/>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29"/>
                                        </p:tgtEl>
                                        <p:attrNameLst>
                                          <p:attrName>style.visibility</p:attrName>
                                        </p:attrNameLst>
                                      </p:cBhvr>
                                      <p:to>
                                        <p:strVal val="visible"/>
                                      </p:to>
                                    </p:set>
                                    <p:animEffect transition="in" filter="fade">
                                      <p:cBhvr>
                                        <p:cTn id="119" dur="500"/>
                                        <p:tgtEl>
                                          <p:spTgt spid="29"/>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18"/>
                                        </p:tgtEl>
                                        <p:attrNameLst>
                                          <p:attrName>style.visibility</p:attrName>
                                        </p:attrNameLst>
                                      </p:cBhvr>
                                      <p:to>
                                        <p:strVal val="visible"/>
                                      </p:to>
                                    </p:set>
                                    <p:animEffect transition="in" filter="fade">
                                      <p:cBhvr>
                                        <p:cTn id="122" dur="500"/>
                                        <p:tgtEl>
                                          <p:spTgt spid="18"/>
                                        </p:tgtEl>
                                      </p:cBhvr>
                                    </p:animEffect>
                                  </p:childTnLst>
                                </p:cTn>
                              </p:par>
                              <p:par>
                                <p:cTn id="123" presetID="10" presetClass="entr" presetSubtype="0" fill="hold" grpId="0" nodeType="withEffect">
                                  <p:stCondLst>
                                    <p:cond delay="0"/>
                                  </p:stCondLst>
                                  <p:childTnLst>
                                    <p:set>
                                      <p:cBhvr>
                                        <p:cTn id="124" dur="1" fill="hold">
                                          <p:stCondLst>
                                            <p:cond delay="0"/>
                                          </p:stCondLst>
                                        </p:cTn>
                                        <p:tgtEl>
                                          <p:spTgt spid="21"/>
                                        </p:tgtEl>
                                        <p:attrNameLst>
                                          <p:attrName>style.visibility</p:attrName>
                                        </p:attrNameLst>
                                      </p:cBhvr>
                                      <p:to>
                                        <p:strVal val="visible"/>
                                      </p:to>
                                    </p:set>
                                    <p:animEffect transition="in" filter="fade">
                                      <p:cBhvr>
                                        <p:cTn id="125" dur="500"/>
                                        <p:tgtEl>
                                          <p:spTgt spid="21"/>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26"/>
                                        </p:tgtEl>
                                        <p:attrNameLst>
                                          <p:attrName>style.visibility</p:attrName>
                                        </p:attrNameLst>
                                      </p:cBhvr>
                                      <p:to>
                                        <p:strVal val="visible"/>
                                      </p:to>
                                    </p:set>
                                    <p:animEffect transition="in" filter="fade">
                                      <p:cBhvr>
                                        <p:cTn id="128" dur="500"/>
                                        <p:tgtEl>
                                          <p:spTgt spid="26"/>
                                        </p:tgtEl>
                                      </p:cBhvr>
                                    </p:animEffect>
                                  </p:childTnLst>
                                </p:cTn>
                              </p:par>
                              <p:par>
                                <p:cTn id="129" presetID="10" presetClass="entr" presetSubtype="0" fill="hold" grpId="0" nodeType="withEffect">
                                  <p:stCondLst>
                                    <p:cond delay="0"/>
                                  </p:stCondLst>
                                  <p:childTnLst>
                                    <p:set>
                                      <p:cBhvr>
                                        <p:cTn id="130" dur="1" fill="hold">
                                          <p:stCondLst>
                                            <p:cond delay="0"/>
                                          </p:stCondLst>
                                        </p:cTn>
                                        <p:tgtEl>
                                          <p:spTgt spid="27"/>
                                        </p:tgtEl>
                                        <p:attrNameLst>
                                          <p:attrName>style.visibility</p:attrName>
                                        </p:attrNameLst>
                                      </p:cBhvr>
                                      <p:to>
                                        <p:strVal val="visible"/>
                                      </p:to>
                                    </p:set>
                                    <p:animEffect transition="in" filter="fade">
                                      <p:cBhvr>
                                        <p:cTn id="131" dur="500"/>
                                        <p:tgtEl>
                                          <p:spTgt spid="27"/>
                                        </p:tgtEl>
                                      </p:cBhvr>
                                    </p:animEffect>
                                  </p:childTnLst>
                                </p:cTn>
                              </p:par>
                            </p:childTnLst>
                          </p:cTn>
                        </p:par>
                      </p:childTnLst>
                    </p:cTn>
                  </p:par>
                  <p:par>
                    <p:cTn id="132" fill="hold">
                      <p:stCondLst>
                        <p:cond delay="indefinite"/>
                      </p:stCondLst>
                      <p:childTnLst>
                        <p:par>
                          <p:cTn id="133" fill="hold">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53"/>
                                        </p:tgtEl>
                                        <p:attrNameLst>
                                          <p:attrName>style.visibility</p:attrName>
                                        </p:attrNameLst>
                                      </p:cBhvr>
                                      <p:to>
                                        <p:strVal val="visible"/>
                                      </p:to>
                                    </p:set>
                                    <p:animEffect transition="in" filter="fade">
                                      <p:cBhvr>
                                        <p:cTn id="136"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0" grpId="0" animBg="1"/>
      <p:bldP spid="19" grpId="0" animBg="1"/>
      <p:bldP spid="34" grpId="0"/>
      <p:bldP spid="37" grpId="0" animBg="1"/>
      <p:bldP spid="38" grpId="0" animBg="1"/>
      <p:bldP spid="39" grpId="0" animBg="1"/>
      <p:bldP spid="41" grpId="0"/>
      <p:bldP spid="42" grpId="0" animBg="1"/>
      <p:bldP spid="46" grpId="0" animBg="1"/>
      <p:bldP spid="47" grpId="0"/>
      <p:bldP spid="50" grpId="0" animBg="1"/>
      <p:bldP spid="53" grpId="0" animBg="1"/>
      <p:bldP spid="3" grpId="0"/>
      <p:bldP spid="4" grpId="0"/>
      <p:bldP spid="5" grpId="0" animBg="1"/>
      <p:bldP spid="7" grpId="0" animBg="1"/>
      <p:bldP spid="8" grpId="0" animBg="1"/>
      <p:bldP spid="9" grpId="0"/>
      <p:bldP spid="10" grpId="0"/>
      <p:bldP spid="11" grpId="0"/>
      <p:bldP spid="13" grpId="0" animBg="1"/>
      <p:bldP spid="15" grpId="0"/>
      <p:bldP spid="16" grpId="0" animBg="1"/>
      <p:bldP spid="22" grpId="0" animBg="1"/>
      <p:bldP spid="23" grpId="0" animBg="1"/>
      <p:bldP spid="24" grpId="0" animBg="1"/>
      <p:bldP spid="25" grpId="0" animBg="1"/>
      <p:bldP spid="28" grpId="0" animBg="1"/>
      <p:bldP spid="29" grpId="0" animBg="1"/>
      <p:bldP spid="30" grpId="0" animBg="1"/>
      <p:bldP spid="31" grpId="0" animBg="1"/>
      <p:bldP spid="6" grpId="0"/>
      <p:bldP spid="14" grpId="0"/>
      <p:bldP spid="17" grpId="0" animBg="1"/>
      <p:bldP spid="18" grpId="0"/>
      <p:bldP spid="21" grpId="0" animBg="1"/>
      <p:bldP spid="26" grpId="0" animBg="1"/>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solidFill>
                  <a:schemeClr val="accent1"/>
                </a:solidFill>
              </a:rPr>
              <a:t>Four aspects needs to be addressed in the questionnaire</a:t>
            </a:r>
            <a:endParaRPr lang="en-GB" dirty="0"/>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90538" y="1893455"/>
            <a:ext cx="11304298" cy="3983471"/>
          </a:xfrm>
        </p:spPr>
        <p:txBody>
          <a:bodyPr>
            <a:normAutofit/>
          </a:bodyPr>
          <a:lstStyle/>
          <a:p>
            <a:pPr marL="285750" lvl="1" indent="-285750">
              <a:buFont typeface="Arial" panose="020B0604020202020204" pitchFamily="34" charset="0"/>
              <a:buChar char="•"/>
            </a:pPr>
            <a:r>
              <a:rPr lang="en-GB" sz="2800" dirty="0">
                <a:effectLst>
                  <a:outerShdw sx="0" sy="0">
                    <a:srgbClr val="000000"/>
                  </a:outerShdw>
                </a:effectLst>
              </a:rPr>
              <a:t>Identify employment</a:t>
            </a:r>
          </a:p>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The sectors</a:t>
            </a:r>
          </a:p>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Status in employment </a:t>
            </a:r>
          </a:p>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Informal employment</a:t>
            </a:r>
          </a:p>
          <a:p>
            <a:pPr lvl="1"/>
            <a:endParaRPr lang="en-GB" sz="2800" dirty="0">
              <a:effectLst>
                <a:outerShdw sx="0" sy="0">
                  <a:srgbClr val="000000"/>
                </a:outerShdw>
              </a:effectLst>
            </a:endParaRPr>
          </a:p>
        </p:txBody>
      </p:sp>
    </p:spTree>
    <p:extLst>
      <p:ext uri="{BB962C8B-B14F-4D97-AF65-F5344CB8AC3E}">
        <p14:creationId xmlns:p14="http://schemas.microsoft.com/office/powerpoint/2010/main" val="36235769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443288" y="290537"/>
            <a:ext cx="11210924" cy="720000"/>
          </a:xfrm>
        </p:spPr>
        <p:txBody>
          <a:bodyPr/>
          <a:lstStyle/>
          <a:p>
            <a:r>
              <a:rPr lang="en-GB" sz="2800" dirty="0">
                <a:solidFill>
                  <a:schemeClr val="accent1"/>
                </a:solidFill>
              </a:rPr>
              <a:t>In summery</a:t>
            </a:r>
            <a:endParaRPr lang="en-GB" dirty="0"/>
          </a:p>
        </p:txBody>
      </p:sp>
      <p:sp>
        <p:nvSpPr>
          <p:cNvPr id="2" name="Title 1">
            <a:extLst>
              <a:ext uri="{FF2B5EF4-FFF2-40B4-BE49-F238E27FC236}">
                <a16:creationId xmlns:a16="http://schemas.microsoft.com/office/drawing/2014/main" id="{F1583E0A-E4A6-5C2B-E6C9-234B5EA62357}"/>
              </a:ext>
            </a:extLst>
          </p:cNvPr>
          <p:cNvSpPr txBox="1">
            <a:spLocks/>
          </p:cNvSpPr>
          <p:nvPr/>
        </p:nvSpPr>
        <p:spPr>
          <a:xfrm>
            <a:off x="300038" y="1104921"/>
            <a:ext cx="112109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00" b="1" kern="1200">
                <a:solidFill>
                  <a:schemeClr val="accent1"/>
                </a:solidFill>
                <a:latin typeface="+mj-lt"/>
                <a:ea typeface="+mj-ea"/>
                <a:cs typeface="+mj-cs"/>
              </a:defRPr>
            </a:lvl1pPr>
          </a:lstStyle>
          <a:p>
            <a:pPr marL="252000" lvl="2" indent="-252000">
              <a:lnSpc>
                <a:spcPct val="120000"/>
              </a:lnSpc>
              <a:spcBef>
                <a:spcPts val="600"/>
              </a:spcBef>
              <a:buClr>
                <a:schemeClr val="accent2"/>
              </a:buClr>
              <a:buSzPct val="70000"/>
              <a:buFont typeface="Wingdings 3" panose="05040102010807070707" pitchFamily="18" charset="2"/>
              <a:buChar char=""/>
              <a:defRPr/>
            </a:pPr>
            <a:r>
              <a:rPr lang="en-GB" sz="2000" dirty="0">
                <a:solidFill>
                  <a:schemeClr val="accent2"/>
                </a:solidFill>
              </a:rPr>
              <a:t>By using a few set of questions, it is feasible to identify the three different sectors and informal and formal employment. </a:t>
            </a:r>
          </a:p>
          <a:p>
            <a:pPr marL="252000" lvl="2" indent="-252000">
              <a:lnSpc>
                <a:spcPct val="120000"/>
              </a:lnSpc>
              <a:spcBef>
                <a:spcPts val="600"/>
              </a:spcBef>
              <a:buClr>
                <a:schemeClr val="accent2"/>
              </a:buClr>
              <a:buSzPct val="70000"/>
              <a:buFont typeface="Wingdings 3" panose="05040102010807070707" pitchFamily="18" charset="2"/>
              <a:buChar char=""/>
              <a:defRPr/>
            </a:pPr>
            <a:r>
              <a:rPr lang="en-GB" sz="2000" dirty="0">
                <a:solidFill>
                  <a:schemeClr val="accent2"/>
                </a:solidFill>
              </a:rPr>
              <a:t>Can be disseminated using all other data collected (ISCO; ISIC; ICSE-18, other job characteristics, demographic characteristics etc.) </a:t>
            </a:r>
          </a:p>
          <a:p>
            <a:pPr marL="252000" lvl="2" indent="-252000">
              <a:lnSpc>
                <a:spcPct val="120000"/>
              </a:lnSpc>
              <a:spcBef>
                <a:spcPts val="600"/>
              </a:spcBef>
              <a:buClr>
                <a:schemeClr val="accent2"/>
              </a:buClr>
              <a:buSzPct val="70000"/>
              <a:buFont typeface="Wingdings 3" panose="05040102010807070707" pitchFamily="18" charset="2"/>
              <a:buChar char=""/>
              <a:defRPr/>
            </a:pPr>
            <a:r>
              <a:rPr lang="en-GB" sz="2000" b="1" dirty="0">
                <a:solidFill>
                  <a:schemeClr val="accent2"/>
                </a:solidFill>
              </a:rPr>
              <a:t>The key issues to address when measuring informal employment/informal sector is the national adaptation of the questions.</a:t>
            </a:r>
          </a:p>
          <a:p>
            <a:pPr marL="714375" lvl="7" indent="-285750">
              <a:lnSpc>
                <a:spcPct val="110000"/>
              </a:lnSpc>
              <a:spcBef>
                <a:spcPts val="500"/>
              </a:spcBef>
              <a:buFont typeface="Arial" panose="020B0604020202020204" pitchFamily="34" charset="0"/>
              <a:buChar char="•"/>
              <a:defRPr/>
            </a:pPr>
            <a:r>
              <a:rPr lang="en-GB" sz="1900" dirty="0">
                <a:solidFill>
                  <a:srgbClr val="1E2DBE">
                    <a:lumMod val="75000"/>
                  </a:srgbClr>
                </a:solidFill>
                <a:latin typeface="Arial" panose="020B0604020202020204"/>
              </a:rPr>
              <a:t>Which national registration(s) would be useful and effective to operationalize the criteria of registration of enterprises and of commercial workers?</a:t>
            </a:r>
          </a:p>
          <a:p>
            <a:pPr marL="714375" lvl="7" indent="-285750">
              <a:lnSpc>
                <a:spcPct val="110000"/>
              </a:lnSpc>
              <a:spcBef>
                <a:spcPts val="500"/>
              </a:spcBef>
              <a:buFont typeface="Arial" panose="020B0604020202020204" pitchFamily="34" charset="0"/>
              <a:buChar char="•"/>
              <a:defRPr/>
            </a:pPr>
            <a:r>
              <a:rPr lang="en-GB" sz="1900" dirty="0">
                <a:solidFill>
                  <a:srgbClr val="1E2DBE">
                    <a:lumMod val="75000"/>
                  </a:srgbClr>
                </a:solidFill>
                <a:latin typeface="Arial" panose="020B0604020202020204"/>
              </a:rPr>
              <a:t>Which national </a:t>
            </a:r>
            <a:r>
              <a:rPr lang="en-GB" sz="1900">
                <a:solidFill>
                  <a:srgbClr val="1E2DBE">
                    <a:lumMod val="75000"/>
                  </a:srgbClr>
                </a:solidFill>
                <a:latin typeface="Arial" panose="020B0604020202020204"/>
              </a:rPr>
              <a:t>statutory job-related social </a:t>
            </a:r>
            <a:r>
              <a:rPr lang="en-GB" sz="1900" dirty="0">
                <a:solidFill>
                  <a:srgbClr val="1E2DBE">
                    <a:lumMod val="75000"/>
                  </a:srgbClr>
                </a:solidFill>
                <a:latin typeface="Arial" panose="020B0604020202020204"/>
              </a:rPr>
              <a:t>protection insurance would be relevant to refer to for employees and DC?</a:t>
            </a:r>
          </a:p>
          <a:p>
            <a:pPr marL="714375" lvl="7" indent="-285750">
              <a:lnSpc>
                <a:spcPct val="110000"/>
              </a:lnSpc>
              <a:spcBef>
                <a:spcPts val="500"/>
              </a:spcBef>
              <a:buFont typeface="Arial" panose="020B0604020202020204" pitchFamily="34" charset="0"/>
              <a:buChar char="•"/>
              <a:defRPr/>
            </a:pPr>
            <a:r>
              <a:rPr lang="en-GB" sz="1900" dirty="0">
                <a:solidFill>
                  <a:srgbClr val="1E2DBE">
                    <a:lumMod val="75000"/>
                  </a:srgbClr>
                </a:solidFill>
                <a:latin typeface="Arial" panose="020B0604020202020204"/>
              </a:rPr>
              <a:t>Can CFW register their job and get access to some social insurance?</a:t>
            </a:r>
          </a:p>
          <a:p>
            <a:pPr marL="252000" lvl="2" indent="-252000">
              <a:lnSpc>
                <a:spcPct val="120000"/>
              </a:lnSpc>
              <a:spcBef>
                <a:spcPts val="600"/>
              </a:spcBef>
              <a:buClr>
                <a:schemeClr val="accent2"/>
              </a:buClr>
              <a:buSzPct val="70000"/>
              <a:buFont typeface="Wingdings 3" panose="05040102010807070707" pitchFamily="18" charset="2"/>
              <a:buChar char=""/>
              <a:defRPr/>
            </a:pPr>
            <a:r>
              <a:rPr lang="en-GB" dirty="0">
                <a:solidFill>
                  <a:schemeClr val="accent2"/>
                </a:solidFill>
              </a:rPr>
              <a:t>This impact on the precise questions to include, as well as the precise formulation of the questions.</a:t>
            </a:r>
          </a:p>
          <a:p>
            <a:pPr marL="252000" lvl="2" indent="-252000">
              <a:lnSpc>
                <a:spcPct val="120000"/>
              </a:lnSpc>
              <a:spcBef>
                <a:spcPts val="600"/>
              </a:spcBef>
              <a:buClr>
                <a:schemeClr val="accent2"/>
              </a:buClr>
              <a:buSzPct val="70000"/>
              <a:buFont typeface="Wingdings 3" panose="05040102010807070707" pitchFamily="18" charset="2"/>
              <a:buChar char=""/>
              <a:defRPr/>
            </a:pPr>
            <a:r>
              <a:rPr lang="en-GB" dirty="0">
                <a:solidFill>
                  <a:schemeClr val="accent2"/>
                </a:solidFill>
              </a:rPr>
              <a:t>Might be need to have discussions with different stakeholders.</a:t>
            </a:r>
          </a:p>
          <a:p>
            <a:pPr marL="252000" lvl="2" indent="-252000">
              <a:lnSpc>
                <a:spcPct val="120000"/>
              </a:lnSpc>
              <a:spcBef>
                <a:spcPts val="600"/>
              </a:spcBef>
              <a:buClr>
                <a:schemeClr val="accent2"/>
              </a:buClr>
              <a:buSzPct val="70000"/>
              <a:buFont typeface="Wingdings 3" panose="05040102010807070707" pitchFamily="18" charset="2"/>
              <a:buChar char=""/>
              <a:defRPr/>
            </a:pPr>
            <a:r>
              <a:rPr lang="en-GB" b="1" dirty="0">
                <a:solidFill>
                  <a:schemeClr val="accent2"/>
                </a:solidFill>
              </a:rPr>
              <a:t>Can be a technical challenge to integrate them in an already existing survey, but this can always be resolved. And don’t impact on the experience of the respondent.</a:t>
            </a:r>
          </a:p>
          <a:p>
            <a:pPr marL="428625" lvl="7">
              <a:lnSpc>
                <a:spcPct val="110000"/>
              </a:lnSpc>
              <a:spcBef>
                <a:spcPts val="500"/>
              </a:spcBef>
              <a:defRPr/>
            </a:pPr>
            <a:endParaRPr lang="en-GB" sz="1900" dirty="0">
              <a:solidFill>
                <a:srgbClr val="1E2DBE">
                  <a:lumMod val="75000"/>
                </a:srgbClr>
              </a:solidFill>
              <a:latin typeface="Arial" panose="020B0604020202020204"/>
            </a:endParaRPr>
          </a:p>
        </p:txBody>
      </p:sp>
    </p:spTree>
    <p:extLst>
      <p:ext uri="{BB962C8B-B14F-4D97-AF65-F5344CB8AC3E}">
        <p14:creationId xmlns:p14="http://schemas.microsoft.com/office/powerpoint/2010/main" val="387689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500"/>
                                        <p:tgtEl>
                                          <p:spTgt spid="2">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fade">
                                      <p:cBhvr>
                                        <p:cTn id="13" dur="500"/>
                                        <p:tgtEl>
                                          <p:spTgt spid="2">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fade">
                                      <p:cBhvr>
                                        <p:cTn id="16" dur="500"/>
                                        <p:tgtEl>
                                          <p:spTgt spid="2">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Effect transition="in" filter="fade">
                                      <p:cBhvr>
                                        <p:cTn id="19" dur="500"/>
                                        <p:tgtEl>
                                          <p:spTgt spid="2">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500"/>
                                        <p:tgtEl>
                                          <p:spTgt spid="2">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Effect transition="in" filter="fade">
                                      <p:cBhvr>
                                        <p:cTn id="25"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056F1F-29BC-523A-1F8E-31D81DD4B931}"/>
              </a:ext>
            </a:extLst>
          </p:cNvPr>
          <p:cNvSpPr/>
          <p:nvPr/>
        </p:nvSpPr>
        <p:spPr>
          <a:xfrm>
            <a:off x="8372475" y="-1"/>
            <a:ext cx="3819525" cy="6816651"/>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50000"/>
                </a:schemeClr>
              </a:solidFill>
            </a:endParaRPr>
          </a:p>
        </p:txBody>
      </p:sp>
      <p:sp>
        <p:nvSpPr>
          <p:cNvPr id="4" name="Date Placeholder 3">
            <a:extLst>
              <a:ext uri="{FF2B5EF4-FFF2-40B4-BE49-F238E27FC236}">
                <a16:creationId xmlns:a16="http://schemas.microsoft.com/office/drawing/2014/main" id="{96D87689-109C-3C30-30FF-EBFA8BB48CC6}"/>
              </a:ext>
            </a:extLst>
          </p:cNvPr>
          <p:cNvSpPr>
            <a:spLocks noGrp="1"/>
          </p:cNvSpPr>
          <p:nvPr>
            <p:ph type="dt" sz="half" idx="10"/>
          </p:nvPr>
        </p:nvSpPr>
        <p:spPr/>
        <p:txBody>
          <a:bodyPr/>
          <a:lstStyle/>
          <a:p>
            <a:r>
              <a:rPr lang="en-GB"/>
              <a:t>Date: Monday / 01 / October / 2019</a:t>
            </a:r>
          </a:p>
        </p:txBody>
      </p:sp>
      <p:pic>
        <p:nvPicPr>
          <p:cNvPr id="9" name="Picture 8" descr="A qr code on a white background&#10;&#10;Description automatically generated">
            <a:extLst>
              <a:ext uri="{FF2B5EF4-FFF2-40B4-BE49-F238E27FC236}">
                <a16:creationId xmlns:a16="http://schemas.microsoft.com/office/drawing/2014/main" id="{E8A20F28-2BC3-766B-34B2-39719B6751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5050" y="2064330"/>
            <a:ext cx="1580662" cy="1580662"/>
          </a:xfrm>
          <a:prstGeom prst="rect">
            <a:avLst/>
          </a:prstGeom>
        </p:spPr>
      </p:pic>
      <p:sp>
        <p:nvSpPr>
          <p:cNvPr id="15" name="TextBox 14">
            <a:extLst>
              <a:ext uri="{FF2B5EF4-FFF2-40B4-BE49-F238E27FC236}">
                <a16:creationId xmlns:a16="http://schemas.microsoft.com/office/drawing/2014/main" id="{D53C25BF-BA03-797B-EC9A-95274CD54E75}"/>
              </a:ext>
            </a:extLst>
          </p:cNvPr>
          <p:cNvSpPr txBox="1"/>
          <p:nvPr/>
        </p:nvSpPr>
        <p:spPr>
          <a:xfrm>
            <a:off x="8305312" y="1332744"/>
            <a:ext cx="6096000" cy="646331"/>
          </a:xfrm>
          <a:prstGeom prst="rect">
            <a:avLst/>
          </a:prstGeom>
          <a:noFill/>
        </p:spPr>
        <p:txBody>
          <a:bodyPr wrap="square">
            <a:spAutoFit/>
          </a:bodyPr>
          <a:lstStyle/>
          <a:p>
            <a:r>
              <a:rPr lang="en-GB" b="1" dirty="0">
                <a:solidFill>
                  <a:schemeClr val="accent6">
                    <a:lumMod val="50000"/>
                  </a:schemeClr>
                </a:solidFill>
              </a:rPr>
              <a:t>Informal Economy: Resource page</a:t>
            </a:r>
          </a:p>
          <a:p>
            <a:r>
              <a:rPr lang="en-GB" dirty="0">
                <a:solidFill>
                  <a:schemeClr val="accent6">
                    <a:lumMod val="50000"/>
                  </a:schemeClr>
                </a:solidFill>
                <a:hlinkClick r:id="rId3">
                  <a:extLst>
                    <a:ext uri="{A12FA001-AC4F-418D-AE19-62706E023703}">
                      <ahyp:hlinkClr xmlns:ahyp="http://schemas.microsoft.com/office/drawing/2018/hyperlinkcolor" val="tx"/>
                    </a:ext>
                  </a:extLst>
                </a:hlinkClick>
              </a:rPr>
              <a:t>https://ilostat.ilo.org/topics/informality/</a:t>
            </a:r>
            <a:endParaRPr lang="en-GB" dirty="0">
              <a:solidFill>
                <a:schemeClr val="accent6">
                  <a:lumMod val="50000"/>
                </a:schemeClr>
              </a:solidFill>
            </a:endParaRPr>
          </a:p>
        </p:txBody>
      </p:sp>
      <p:sp>
        <p:nvSpPr>
          <p:cNvPr id="2" name="Content Placeholder 2">
            <a:extLst>
              <a:ext uri="{FF2B5EF4-FFF2-40B4-BE49-F238E27FC236}">
                <a16:creationId xmlns:a16="http://schemas.microsoft.com/office/drawing/2014/main" id="{EE043671-A9FE-534E-FE58-1F8831FF0EB4}"/>
              </a:ext>
            </a:extLst>
          </p:cNvPr>
          <p:cNvSpPr txBox="1">
            <a:spLocks/>
          </p:cNvSpPr>
          <p:nvPr/>
        </p:nvSpPr>
        <p:spPr>
          <a:xfrm>
            <a:off x="-109538" y="1332744"/>
            <a:ext cx="5948363" cy="3738995"/>
          </a:xfrm>
          <a:prstGeom prst="rect">
            <a:avLst/>
          </a:prstGeom>
        </p:spPr>
        <p:txBody>
          <a:bodyPr>
            <a:normAutofit fontScale="70000" lnSpcReduction="20000"/>
          </a:bodyPr>
          <a:lst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nSpc>
                <a:spcPct val="140000"/>
              </a:lnSpc>
              <a:spcAft>
                <a:spcPts val="600"/>
              </a:spcAft>
              <a:buSzPct val="100000"/>
              <a:defRPr/>
            </a:pPr>
            <a:r>
              <a:rPr lang="en-GB" sz="3200" b="1" dirty="0">
                <a:solidFill>
                  <a:schemeClr val="accent2"/>
                </a:solidFill>
              </a:rPr>
              <a:t>ILO have tested and developed model questions to be used in HH-surveys.</a:t>
            </a:r>
          </a:p>
          <a:p>
            <a:pPr lvl="2">
              <a:lnSpc>
                <a:spcPct val="140000"/>
              </a:lnSpc>
              <a:spcAft>
                <a:spcPts val="600"/>
              </a:spcAft>
              <a:buSzPct val="100000"/>
              <a:defRPr/>
            </a:pPr>
            <a:r>
              <a:rPr lang="en-GB" sz="3200" b="1" dirty="0">
                <a:solidFill>
                  <a:schemeClr val="accent2"/>
                </a:solidFill>
              </a:rPr>
              <a:t>This has been integrated in the LFS tools that are provided to users</a:t>
            </a:r>
          </a:p>
          <a:p>
            <a:pPr marL="714375" lvl="7" indent="-285750">
              <a:lnSpc>
                <a:spcPct val="130000"/>
              </a:lnSpc>
              <a:spcAft>
                <a:spcPts val="600"/>
              </a:spcAft>
              <a:buSzPct val="100000"/>
              <a:defRPr/>
            </a:pPr>
            <a:r>
              <a:rPr lang="en-GB" sz="3200" dirty="0">
                <a:solidFill>
                  <a:schemeClr val="accent1">
                    <a:lumMod val="75000"/>
                  </a:schemeClr>
                </a:solidFill>
              </a:rPr>
              <a:t>Includes a MQ, Derivation guide, National adaptation guide, Syntaxis in STATA, CAPI tools in CSPRO and Survey solutions.</a:t>
            </a:r>
          </a:p>
          <a:p>
            <a:endParaRPr lang="en-GB" dirty="0"/>
          </a:p>
        </p:txBody>
      </p:sp>
      <p:sp>
        <p:nvSpPr>
          <p:cNvPr id="3" name="TextBox 2">
            <a:extLst>
              <a:ext uri="{FF2B5EF4-FFF2-40B4-BE49-F238E27FC236}">
                <a16:creationId xmlns:a16="http://schemas.microsoft.com/office/drawing/2014/main" id="{21870A56-7D6F-7694-4597-18DDF2EFCBEC}"/>
              </a:ext>
            </a:extLst>
          </p:cNvPr>
          <p:cNvSpPr txBox="1"/>
          <p:nvPr/>
        </p:nvSpPr>
        <p:spPr>
          <a:xfrm>
            <a:off x="8505337" y="3999500"/>
            <a:ext cx="3619988" cy="923330"/>
          </a:xfrm>
          <a:prstGeom prst="rect">
            <a:avLst/>
          </a:prstGeom>
          <a:noFill/>
        </p:spPr>
        <p:txBody>
          <a:bodyPr wrap="square">
            <a:spAutoFit/>
          </a:bodyPr>
          <a:lstStyle/>
          <a:p>
            <a:r>
              <a:rPr lang="en-GB" b="1" dirty="0">
                <a:solidFill>
                  <a:schemeClr val="accent6">
                    <a:lumMod val="50000"/>
                  </a:schemeClr>
                </a:solidFill>
              </a:rPr>
              <a:t>LFS Tools:</a:t>
            </a:r>
          </a:p>
          <a:p>
            <a:r>
              <a:rPr lang="en-GB" u="sng" dirty="0">
                <a:solidFill>
                  <a:schemeClr val="accent6">
                    <a:lumMod val="50000"/>
                  </a:schemeClr>
                </a:solidFill>
                <a:hlinkClick r:id="rId4">
                  <a:extLst>
                    <a:ext uri="{A12FA001-AC4F-418D-AE19-62706E023703}">
                      <ahyp:hlinkClr xmlns:ahyp="http://schemas.microsoft.com/office/drawing/2018/hyperlinkcolor" val="tx"/>
                    </a:ext>
                  </a:extLst>
                </a:hlinkClick>
              </a:rPr>
              <a:t>https://ilostat.ilo.org/resources/lfs-toolkit/</a:t>
            </a:r>
            <a:endParaRPr lang="en-GB" u="sng" dirty="0">
              <a:solidFill>
                <a:schemeClr val="accent6">
                  <a:lumMod val="50000"/>
                </a:schemeClr>
              </a:solidFill>
            </a:endParaRPr>
          </a:p>
        </p:txBody>
      </p:sp>
      <p:pic>
        <p:nvPicPr>
          <p:cNvPr id="8" name="Picture 7" descr="A qr code on a white background&#10;&#10;Description automatically generated">
            <a:extLst>
              <a:ext uri="{FF2B5EF4-FFF2-40B4-BE49-F238E27FC236}">
                <a16:creationId xmlns:a16="http://schemas.microsoft.com/office/drawing/2014/main" id="{633DDF9E-6462-3095-C34C-5CF852D9F34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30736" y="5010149"/>
            <a:ext cx="1748049" cy="1748049"/>
          </a:xfrm>
          <a:prstGeom prst="rect">
            <a:avLst/>
          </a:prstGeom>
        </p:spPr>
      </p:pic>
    </p:spTree>
    <p:extLst>
      <p:ext uri="{BB962C8B-B14F-4D97-AF65-F5344CB8AC3E}">
        <p14:creationId xmlns:p14="http://schemas.microsoft.com/office/powerpoint/2010/main" val="14994047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GB" dirty="0"/>
              <a:t>Date: Monday / 01 / October / 2019</a:t>
            </a:r>
          </a:p>
        </p:txBody>
      </p:sp>
      <p:sp>
        <p:nvSpPr>
          <p:cNvPr id="5" name="Footer Placeholder 4"/>
          <p:cNvSpPr>
            <a:spLocks noGrp="1"/>
          </p:cNvSpPr>
          <p:nvPr>
            <p:ph type="ftr" sz="quarter" idx="11"/>
          </p:nvPr>
        </p:nvSpPr>
        <p:spPr/>
        <p:txBody>
          <a:bodyPr/>
          <a:lstStyle/>
          <a:p>
            <a:r>
              <a:rPr lang="en-GB" dirty="0"/>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pPr/>
              <a:t>32</a:t>
            </a:fld>
            <a:endParaRPr lang="en-GB" dirty="0"/>
          </a:p>
        </p:txBody>
      </p:sp>
      <p:sp>
        <p:nvSpPr>
          <p:cNvPr id="7" name="Text Placeholder 6"/>
          <p:cNvSpPr>
            <a:spLocks noGrp="1"/>
          </p:cNvSpPr>
          <p:nvPr>
            <p:ph type="body" idx="1"/>
          </p:nvPr>
        </p:nvSpPr>
        <p:spPr>
          <a:xfrm>
            <a:off x="2835153" y="2672432"/>
            <a:ext cx="5868000" cy="648000"/>
          </a:xfrm>
        </p:spPr>
        <p:txBody>
          <a:bodyPr/>
          <a:lstStyle/>
          <a:p>
            <a:pPr lvl="0">
              <a:lnSpc>
                <a:spcPct val="100000"/>
              </a:lnSpc>
            </a:pPr>
            <a:r>
              <a:rPr lang="en-US" sz="6000" b="1" dirty="0">
                <a:solidFill>
                  <a:srgbClr val="FA3C4B"/>
                </a:solidFill>
              </a:rPr>
              <a:t>Thank you</a:t>
            </a:r>
          </a:p>
        </p:txBody>
      </p:sp>
    </p:spTree>
    <p:extLst>
      <p:ext uri="{BB962C8B-B14F-4D97-AF65-F5344CB8AC3E}">
        <p14:creationId xmlns:p14="http://schemas.microsoft.com/office/powerpoint/2010/main" val="35754023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4941C796-56EA-488B-8798-A2431891A4D9}"/>
              </a:ext>
            </a:extLst>
          </p:cNvPr>
          <p:cNvSpPr>
            <a:spLocks noGrp="1"/>
          </p:cNvSpPr>
          <p:nvPr>
            <p:ph type="dt" sz="half" idx="10"/>
          </p:nvPr>
        </p:nvSpPr>
        <p:spPr>
          <a:xfrm>
            <a:off x="490538" y="7693410"/>
            <a:ext cx="2743200" cy="21600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noFill/>
                <a:effectLst/>
                <a:uLnTx/>
                <a:uFillTx/>
                <a:latin typeface="Arial" panose="020B0604020202020204"/>
                <a:ea typeface="+mn-ea"/>
                <a:cs typeface="+mn-cs"/>
              </a:rPr>
              <a:t>Date: Monday / 01 / October / 2019</a:t>
            </a:r>
          </a:p>
        </p:txBody>
      </p:sp>
      <p:sp>
        <p:nvSpPr>
          <p:cNvPr id="8" name="Rectangle: Rounded Corners 7">
            <a:extLst>
              <a:ext uri="{FF2B5EF4-FFF2-40B4-BE49-F238E27FC236}">
                <a16:creationId xmlns:a16="http://schemas.microsoft.com/office/drawing/2014/main" id="{3215615C-7B87-49B6-9B15-992CBA4D7007}"/>
              </a:ext>
            </a:extLst>
          </p:cNvPr>
          <p:cNvSpPr/>
          <p:nvPr/>
        </p:nvSpPr>
        <p:spPr>
          <a:xfrm>
            <a:off x="3129094" y="2183129"/>
            <a:ext cx="3758268" cy="680615"/>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a:ea typeface="+mn-ea"/>
                <a:cs typeface="+mn-cs"/>
              </a:rPr>
              <a:t>Employer’s contribution to social insurance</a:t>
            </a:r>
          </a:p>
        </p:txBody>
      </p:sp>
      <p:sp>
        <p:nvSpPr>
          <p:cNvPr id="9" name="Rectangle: Rounded Corners 8">
            <a:extLst>
              <a:ext uri="{FF2B5EF4-FFF2-40B4-BE49-F238E27FC236}">
                <a16:creationId xmlns:a16="http://schemas.microsoft.com/office/drawing/2014/main" id="{D77D25A7-3AAF-4E7F-9D23-8CF696222FB6}"/>
              </a:ext>
            </a:extLst>
          </p:cNvPr>
          <p:cNvSpPr/>
          <p:nvPr/>
        </p:nvSpPr>
        <p:spPr>
          <a:xfrm>
            <a:off x="3129094" y="3081879"/>
            <a:ext cx="3758268" cy="68061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a:ea typeface="+mn-ea"/>
                <a:cs typeface="+mn-cs"/>
              </a:rPr>
              <a:t>Access to paid annual leave</a:t>
            </a:r>
          </a:p>
        </p:txBody>
      </p:sp>
      <p:sp>
        <p:nvSpPr>
          <p:cNvPr id="10" name="Rectangle: Rounded Corners 9">
            <a:extLst>
              <a:ext uri="{FF2B5EF4-FFF2-40B4-BE49-F238E27FC236}">
                <a16:creationId xmlns:a16="http://schemas.microsoft.com/office/drawing/2014/main" id="{F6324B1B-C531-48B2-BA13-393FA49DD051}"/>
              </a:ext>
            </a:extLst>
          </p:cNvPr>
          <p:cNvSpPr/>
          <p:nvPr/>
        </p:nvSpPr>
        <p:spPr>
          <a:xfrm>
            <a:off x="3117319" y="3993580"/>
            <a:ext cx="3758268" cy="68061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a:ea typeface="+mn-ea"/>
                <a:cs typeface="+mn-cs"/>
              </a:rPr>
              <a:t>Access to paid sick leave</a:t>
            </a:r>
          </a:p>
        </p:txBody>
      </p:sp>
      <p:sp>
        <p:nvSpPr>
          <p:cNvPr id="11" name="Rectangle: Rounded Corners 10">
            <a:extLst>
              <a:ext uri="{FF2B5EF4-FFF2-40B4-BE49-F238E27FC236}">
                <a16:creationId xmlns:a16="http://schemas.microsoft.com/office/drawing/2014/main" id="{0586972A-9817-43CA-AA5D-B8575C7370EA}"/>
              </a:ext>
            </a:extLst>
          </p:cNvPr>
          <p:cNvSpPr/>
          <p:nvPr/>
        </p:nvSpPr>
        <p:spPr>
          <a:xfrm>
            <a:off x="3129094" y="4801387"/>
            <a:ext cx="3758268" cy="68061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a:ea typeface="+mn-ea"/>
                <a:cs typeface="+mn-cs"/>
              </a:rPr>
              <a:t>Additional “national” criteria</a:t>
            </a:r>
          </a:p>
        </p:txBody>
      </p:sp>
      <p:cxnSp>
        <p:nvCxnSpPr>
          <p:cNvPr id="13" name="Straight Arrow Connector 12">
            <a:extLst>
              <a:ext uri="{FF2B5EF4-FFF2-40B4-BE49-F238E27FC236}">
                <a16:creationId xmlns:a16="http://schemas.microsoft.com/office/drawing/2014/main" id="{B0B954AE-38AC-4861-AAB1-AB8CEE22BA5C}"/>
              </a:ext>
            </a:extLst>
          </p:cNvPr>
          <p:cNvCxnSpPr/>
          <p:nvPr/>
        </p:nvCxnSpPr>
        <p:spPr>
          <a:xfrm flipH="1">
            <a:off x="2019300" y="2523436"/>
            <a:ext cx="10001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F4FA7DF5-6DE6-44F5-9FE8-B976FE5249F7}"/>
              </a:ext>
            </a:extLst>
          </p:cNvPr>
          <p:cNvSpPr txBox="1"/>
          <p:nvPr/>
        </p:nvSpPr>
        <p:spPr>
          <a:xfrm>
            <a:off x="2271712" y="2168936"/>
            <a:ext cx="49530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H" sz="1200" b="0" i="0" u="none" strike="noStrike" kern="1200" cap="none" spc="0" normalizeH="0" baseline="0" noProof="0" dirty="0">
                <a:ln>
                  <a:noFill/>
                </a:ln>
                <a:solidFill>
                  <a:srgbClr val="230050"/>
                </a:solidFill>
                <a:effectLst/>
                <a:uLnTx/>
                <a:uFillTx/>
                <a:latin typeface="Arial" panose="020B0604020202020204"/>
                <a:ea typeface="+mn-ea"/>
                <a:cs typeface="+mn-cs"/>
              </a:rPr>
              <a:t>No</a:t>
            </a:r>
            <a:endParaRPr kumimoji="0" lang="en-GB" sz="1200" b="0" i="0" u="none" strike="noStrike" kern="1200" cap="none" spc="0" normalizeH="0" baseline="0" noProof="0" dirty="0">
              <a:ln>
                <a:noFill/>
              </a:ln>
              <a:solidFill>
                <a:srgbClr val="230050"/>
              </a:solidFill>
              <a:effectLst/>
              <a:uLnTx/>
              <a:uFillTx/>
              <a:latin typeface="Arial" panose="020B0604020202020204"/>
              <a:ea typeface="+mn-ea"/>
              <a:cs typeface="+mn-cs"/>
            </a:endParaRPr>
          </a:p>
        </p:txBody>
      </p:sp>
      <p:sp>
        <p:nvSpPr>
          <p:cNvPr id="16" name="TextBox 15">
            <a:extLst>
              <a:ext uri="{FF2B5EF4-FFF2-40B4-BE49-F238E27FC236}">
                <a16:creationId xmlns:a16="http://schemas.microsoft.com/office/drawing/2014/main" id="{D01F7C13-55FF-44C0-9D32-9EBEA3A80F9E}"/>
              </a:ext>
            </a:extLst>
          </p:cNvPr>
          <p:cNvSpPr txBox="1"/>
          <p:nvPr/>
        </p:nvSpPr>
        <p:spPr>
          <a:xfrm>
            <a:off x="7249444" y="2151593"/>
            <a:ext cx="49530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H" sz="1200" b="0" i="0" u="none" strike="noStrike" kern="1200" cap="none" spc="0" normalizeH="0" baseline="0" noProof="0" dirty="0">
                <a:ln>
                  <a:noFill/>
                </a:ln>
                <a:solidFill>
                  <a:srgbClr val="230050"/>
                </a:solidFill>
                <a:effectLst/>
                <a:uLnTx/>
                <a:uFillTx/>
                <a:latin typeface="Arial" panose="020B0604020202020204"/>
                <a:ea typeface="+mn-ea"/>
                <a:cs typeface="+mn-cs"/>
              </a:rPr>
              <a:t>Yes</a:t>
            </a:r>
            <a:endParaRPr kumimoji="0" lang="en-GB" sz="1200" b="0" i="0" u="none" strike="noStrike" kern="1200" cap="none" spc="0" normalizeH="0" baseline="0" noProof="0" dirty="0">
              <a:ln>
                <a:noFill/>
              </a:ln>
              <a:solidFill>
                <a:srgbClr val="230050"/>
              </a:solidFill>
              <a:effectLst/>
              <a:uLnTx/>
              <a:uFillTx/>
              <a:latin typeface="Arial" panose="020B0604020202020204"/>
              <a:ea typeface="+mn-ea"/>
              <a:cs typeface="+mn-cs"/>
            </a:endParaRPr>
          </a:p>
        </p:txBody>
      </p:sp>
      <p:sp>
        <p:nvSpPr>
          <p:cNvPr id="17" name="Rectangle 16">
            <a:extLst>
              <a:ext uri="{FF2B5EF4-FFF2-40B4-BE49-F238E27FC236}">
                <a16:creationId xmlns:a16="http://schemas.microsoft.com/office/drawing/2014/main" id="{DBCA0DDA-C22F-455F-874C-D73DB2317A08}"/>
              </a:ext>
            </a:extLst>
          </p:cNvPr>
          <p:cNvSpPr/>
          <p:nvPr/>
        </p:nvSpPr>
        <p:spPr>
          <a:xfrm>
            <a:off x="1257300" y="2307435"/>
            <a:ext cx="571500" cy="328763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H" sz="1800" b="0" i="0" u="none" strike="noStrike" kern="1200" cap="none" spc="0" normalizeH="0" baseline="0" noProof="0" dirty="0">
                <a:ln>
                  <a:noFill/>
                </a:ln>
                <a:solidFill>
                  <a:srgbClr val="000000"/>
                </a:solidFill>
                <a:effectLst/>
                <a:uLnTx/>
                <a:uFillTx/>
                <a:latin typeface="Arial" panose="020B0604020202020204"/>
                <a:ea typeface="+mn-ea"/>
                <a:cs typeface="+mn-cs"/>
              </a:rPr>
              <a:t>Informal job</a:t>
            </a:r>
            <a:endParaRPr kumimoji="0" lang="en-GB" sz="18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cxnSp>
        <p:nvCxnSpPr>
          <p:cNvPr id="18" name="Straight Arrow Connector 17">
            <a:extLst>
              <a:ext uri="{FF2B5EF4-FFF2-40B4-BE49-F238E27FC236}">
                <a16:creationId xmlns:a16="http://schemas.microsoft.com/office/drawing/2014/main" id="{8289A04A-217E-490B-BF81-A2E9C0C60921}"/>
              </a:ext>
            </a:extLst>
          </p:cNvPr>
          <p:cNvCxnSpPr>
            <a:cxnSpLocks/>
          </p:cNvCxnSpPr>
          <p:nvPr/>
        </p:nvCxnSpPr>
        <p:spPr>
          <a:xfrm flipV="1">
            <a:off x="7050339" y="2445935"/>
            <a:ext cx="99828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0E93FADC-FEDC-46E0-85BA-5D9AB5BC670A}"/>
              </a:ext>
            </a:extLst>
          </p:cNvPr>
          <p:cNvSpPr/>
          <p:nvPr/>
        </p:nvSpPr>
        <p:spPr>
          <a:xfrm>
            <a:off x="8106826" y="2234220"/>
            <a:ext cx="571500" cy="328763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H" sz="1800" b="0" i="0" u="none" strike="noStrike" kern="1200" cap="none" spc="0" normalizeH="0" baseline="0" noProof="0" dirty="0" err="1">
                <a:ln>
                  <a:noFill/>
                </a:ln>
                <a:solidFill>
                  <a:srgbClr val="000000"/>
                </a:solidFill>
                <a:effectLst/>
                <a:uLnTx/>
                <a:uFillTx/>
                <a:latin typeface="Arial" panose="020B0604020202020204"/>
                <a:ea typeface="+mn-ea"/>
                <a:cs typeface="+mn-cs"/>
              </a:rPr>
              <a:t>Formal</a:t>
            </a:r>
            <a:r>
              <a:rPr kumimoji="0" lang="fr-CH" sz="1800" b="0" i="0" u="none" strike="noStrike" kern="1200" cap="none" spc="0" normalizeH="0" baseline="0" noProof="0" dirty="0">
                <a:ln>
                  <a:noFill/>
                </a:ln>
                <a:solidFill>
                  <a:srgbClr val="000000"/>
                </a:solidFill>
                <a:effectLst/>
                <a:uLnTx/>
                <a:uFillTx/>
                <a:latin typeface="Arial" panose="020B0604020202020204"/>
                <a:ea typeface="+mn-ea"/>
                <a:cs typeface="+mn-cs"/>
              </a:rPr>
              <a:t> job</a:t>
            </a:r>
            <a:endParaRPr kumimoji="0" lang="en-GB" sz="18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23" name="TextBox 22">
            <a:extLst>
              <a:ext uri="{FF2B5EF4-FFF2-40B4-BE49-F238E27FC236}">
                <a16:creationId xmlns:a16="http://schemas.microsoft.com/office/drawing/2014/main" id="{41873FE2-F92B-4CBF-92CE-A2E1D9D295A3}"/>
              </a:ext>
            </a:extLst>
          </p:cNvPr>
          <p:cNvSpPr txBox="1"/>
          <p:nvPr/>
        </p:nvSpPr>
        <p:spPr>
          <a:xfrm>
            <a:off x="9040408" y="1961023"/>
            <a:ext cx="2761067"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230050"/>
                </a:solidFill>
                <a:effectLst/>
                <a:uLnTx/>
                <a:uFillTx/>
                <a:latin typeface="Arial" panose="020B0604020202020204"/>
                <a:ea typeface="+mn-ea"/>
                <a:cs typeface="+mn-cs"/>
              </a:rPr>
              <a:t>Contributions to SI always defines the job as formal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230050"/>
                </a:solidFill>
                <a:effectLst/>
                <a:uLnTx/>
                <a:uFillTx/>
                <a:latin typeface="Arial" panose="020B0604020202020204"/>
                <a:ea typeface="+mn-ea"/>
                <a:cs typeface="+mn-cs"/>
              </a:rPr>
              <a:t>There is the  </a:t>
            </a:r>
            <a:r>
              <a:rPr lang="en-GB" sz="1600" noProof="0" dirty="0">
                <a:solidFill>
                  <a:srgbClr val="230050"/>
                </a:solidFill>
                <a:latin typeface="Arial" panose="020B0604020202020204"/>
              </a:rPr>
              <a:t>main </a:t>
            </a:r>
            <a:r>
              <a:rPr kumimoji="0" lang="en-GB" sz="1600" b="0" i="0" u="none" strike="noStrike" kern="1200" cap="none" spc="0" normalizeH="0" baseline="0" noProof="0" dirty="0">
                <a:ln>
                  <a:noFill/>
                </a:ln>
                <a:solidFill>
                  <a:srgbClr val="230050"/>
                </a:solidFill>
                <a:effectLst/>
                <a:uLnTx/>
                <a:uFillTx/>
                <a:latin typeface="Arial" panose="020B0604020202020204"/>
                <a:ea typeface="+mn-ea"/>
                <a:cs typeface="+mn-cs"/>
              </a:rPr>
              <a:t>option: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230050"/>
                </a:solidFill>
                <a:effectLst/>
                <a:uLnTx/>
                <a:uFillTx/>
                <a:latin typeface="Arial" panose="020B0604020202020204"/>
                <a:ea typeface="+mn-ea"/>
                <a:cs typeface="+mn-cs"/>
              </a:rPr>
              <a:t>Define jobs as informal if no contributions are made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230050"/>
                </a:solidFill>
                <a:effectLst/>
                <a:uLnTx/>
                <a:uFillTx/>
                <a:latin typeface="Arial" panose="020B0604020202020204"/>
                <a:ea typeface="+mn-ea"/>
                <a:cs typeface="+mn-cs"/>
              </a:rPr>
              <a:t> and in the case of don’t know define the job as formal if access to paid annual leave and paid sick leave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230050"/>
                </a:solidFill>
                <a:effectLst/>
                <a:uLnTx/>
                <a:uFillTx/>
                <a:latin typeface="Arial" panose="020B0604020202020204"/>
                <a:ea typeface="+mn-ea"/>
                <a:cs typeface="+mn-cs"/>
              </a:rPr>
              <a:t>And finally use additional “national criteria” if relevant</a:t>
            </a:r>
          </a:p>
        </p:txBody>
      </p:sp>
      <p:sp>
        <p:nvSpPr>
          <p:cNvPr id="24" name="TextBox 23">
            <a:extLst>
              <a:ext uri="{FF2B5EF4-FFF2-40B4-BE49-F238E27FC236}">
                <a16:creationId xmlns:a16="http://schemas.microsoft.com/office/drawing/2014/main" id="{CC0EF8F0-F0A0-405E-9E84-BF94468124F1}"/>
              </a:ext>
            </a:extLst>
          </p:cNvPr>
          <p:cNvSpPr txBox="1"/>
          <p:nvPr/>
        </p:nvSpPr>
        <p:spPr>
          <a:xfrm>
            <a:off x="6096000" y="2822703"/>
            <a:ext cx="49530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H" sz="1200" b="0" i="0" u="none" strike="noStrike" kern="1200" cap="none" spc="0" normalizeH="0" baseline="0" noProof="0" dirty="0">
                <a:ln>
                  <a:noFill/>
                </a:ln>
                <a:solidFill>
                  <a:srgbClr val="230050"/>
                </a:solidFill>
                <a:effectLst/>
                <a:uLnTx/>
                <a:uFillTx/>
                <a:latin typeface="Arial" panose="020B0604020202020204"/>
                <a:ea typeface="+mn-ea"/>
                <a:cs typeface="+mn-cs"/>
              </a:rPr>
              <a:t>DK</a:t>
            </a:r>
            <a:endParaRPr kumimoji="0" lang="en-GB" sz="1200" b="0" i="0" u="none" strike="noStrike" kern="1200" cap="none" spc="0" normalizeH="0" baseline="0" noProof="0" dirty="0">
              <a:ln>
                <a:noFill/>
              </a:ln>
              <a:solidFill>
                <a:srgbClr val="230050"/>
              </a:solidFill>
              <a:effectLst/>
              <a:uLnTx/>
              <a:uFillTx/>
              <a:latin typeface="Arial" panose="020B0604020202020204"/>
              <a:ea typeface="+mn-ea"/>
              <a:cs typeface="+mn-cs"/>
            </a:endParaRPr>
          </a:p>
        </p:txBody>
      </p:sp>
      <p:cxnSp>
        <p:nvCxnSpPr>
          <p:cNvPr id="25" name="Straight Arrow Connector 24">
            <a:extLst>
              <a:ext uri="{FF2B5EF4-FFF2-40B4-BE49-F238E27FC236}">
                <a16:creationId xmlns:a16="http://schemas.microsoft.com/office/drawing/2014/main" id="{73478C88-66E1-4BAA-9C52-D15779106F03}"/>
              </a:ext>
            </a:extLst>
          </p:cNvPr>
          <p:cNvCxnSpPr>
            <a:cxnSpLocks/>
          </p:cNvCxnSpPr>
          <p:nvPr/>
        </p:nvCxnSpPr>
        <p:spPr>
          <a:xfrm>
            <a:off x="5933428" y="2890546"/>
            <a:ext cx="0" cy="185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7820B104-1CF2-4A85-BBE6-C4DB4CC8437B}"/>
              </a:ext>
            </a:extLst>
          </p:cNvPr>
          <p:cNvCxnSpPr>
            <a:cxnSpLocks/>
          </p:cNvCxnSpPr>
          <p:nvPr/>
        </p:nvCxnSpPr>
        <p:spPr>
          <a:xfrm>
            <a:off x="5866753" y="3785107"/>
            <a:ext cx="0" cy="185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B40385CE-2C55-4CA8-A613-00C26C5974C0}"/>
              </a:ext>
            </a:extLst>
          </p:cNvPr>
          <p:cNvSpPr txBox="1"/>
          <p:nvPr/>
        </p:nvSpPr>
        <p:spPr>
          <a:xfrm>
            <a:off x="6077598" y="3738752"/>
            <a:ext cx="49530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H" sz="1200" b="0" i="0" u="none" strike="noStrike" kern="1200" cap="none" spc="0" normalizeH="0" baseline="0" noProof="0" dirty="0">
                <a:ln>
                  <a:noFill/>
                </a:ln>
                <a:solidFill>
                  <a:srgbClr val="230050"/>
                </a:solidFill>
                <a:effectLst/>
                <a:uLnTx/>
                <a:uFillTx/>
                <a:latin typeface="Arial" panose="020B0604020202020204"/>
                <a:ea typeface="+mn-ea"/>
                <a:cs typeface="+mn-cs"/>
              </a:rPr>
              <a:t>Yes</a:t>
            </a:r>
            <a:endParaRPr kumimoji="0" lang="en-GB" sz="1200" b="0" i="0" u="none" strike="noStrike" kern="1200" cap="none" spc="0" normalizeH="0" baseline="0" noProof="0" dirty="0">
              <a:ln>
                <a:noFill/>
              </a:ln>
              <a:solidFill>
                <a:srgbClr val="230050"/>
              </a:solidFill>
              <a:effectLst/>
              <a:uLnTx/>
              <a:uFillTx/>
              <a:latin typeface="Arial" panose="020B0604020202020204"/>
              <a:ea typeface="+mn-ea"/>
              <a:cs typeface="+mn-cs"/>
            </a:endParaRPr>
          </a:p>
        </p:txBody>
      </p:sp>
      <p:cxnSp>
        <p:nvCxnSpPr>
          <p:cNvPr id="29" name="Straight Arrow Connector 28">
            <a:extLst>
              <a:ext uri="{FF2B5EF4-FFF2-40B4-BE49-F238E27FC236}">
                <a16:creationId xmlns:a16="http://schemas.microsoft.com/office/drawing/2014/main" id="{85DAC3C4-1846-4619-B1F3-58FAEED1BCD8}"/>
              </a:ext>
            </a:extLst>
          </p:cNvPr>
          <p:cNvCxnSpPr/>
          <p:nvPr/>
        </p:nvCxnSpPr>
        <p:spPr>
          <a:xfrm flipH="1">
            <a:off x="2048139" y="3433894"/>
            <a:ext cx="10001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412FDA1A-6091-4207-AC14-A2FB6346B92E}"/>
              </a:ext>
            </a:extLst>
          </p:cNvPr>
          <p:cNvSpPr txBox="1"/>
          <p:nvPr/>
        </p:nvSpPr>
        <p:spPr>
          <a:xfrm>
            <a:off x="2300551" y="3079394"/>
            <a:ext cx="49530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H" sz="1200" b="0" i="0" u="none" strike="noStrike" kern="1200" cap="none" spc="0" normalizeH="0" baseline="0" noProof="0" dirty="0">
                <a:ln>
                  <a:noFill/>
                </a:ln>
                <a:solidFill>
                  <a:srgbClr val="230050"/>
                </a:solidFill>
                <a:effectLst/>
                <a:uLnTx/>
                <a:uFillTx/>
                <a:latin typeface="Arial" panose="020B0604020202020204"/>
                <a:ea typeface="+mn-ea"/>
                <a:cs typeface="+mn-cs"/>
              </a:rPr>
              <a:t>No</a:t>
            </a:r>
            <a:endParaRPr kumimoji="0" lang="en-GB" sz="1200" b="0" i="0" u="none" strike="noStrike" kern="1200" cap="none" spc="0" normalizeH="0" baseline="0" noProof="0" dirty="0">
              <a:ln>
                <a:noFill/>
              </a:ln>
              <a:solidFill>
                <a:srgbClr val="230050"/>
              </a:solidFill>
              <a:effectLst/>
              <a:uLnTx/>
              <a:uFillTx/>
              <a:latin typeface="Arial" panose="020B0604020202020204"/>
              <a:ea typeface="+mn-ea"/>
              <a:cs typeface="+mn-cs"/>
            </a:endParaRPr>
          </a:p>
        </p:txBody>
      </p:sp>
      <p:cxnSp>
        <p:nvCxnSpPr>
          <p:cNvPr id="31" name="Straight Arrow Connector 30">
            <a:extLst>
              <a:ext uri="{FF2B5EF4-FFF2-40B4-BE49-F238E27FC236}">
                <a16:creationId xmlns:a16="http://schemas.microsoft.com/office/drawing/2014/main" id="{190355C8-4AD3-4C9C-ACF1-1AAD3EE36A7C}"/>
              </a:ext>
            </a:extLst>
          </p:cNvPr>
          <p:cNvCxnSpPr/>
          <p:nvPr/>
        </p:nvCxnSpPr>
        <p:spPr>
          <a:xfrm flipH="1">
            <a:off x="2048139" y="4312254"/>
            <a:ext cx="10001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DDA5026-F56D-4E6D-AC5C-28E6F58F6053}"/>
              </a:ext>
            </a:extLst>
          </p:cNvPr>
          <p:cNvSpPr txBox="1"/>
          <p:nvPr/>
        </p:nvSpPr>
        <p:spPr>
          <a:xfrm>
            <a:off x="2300551" y="3957754"/>
            <a:ext cx="49530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H" sz="1200" b="0" i="0" u="none" strike="noStrike" kern="1200" cap="none" spc="0" normalizeH="0" baseline="0" noProof="0" dirty="0">
                <a:ln>
                  <a:noFill/>
                </a:ln>
                <a:solidFill>
                  <a:srgbClr val="230050"/>
                </a:solidFill>
                <a:effectLst/>
                <a:uLnTx/>
                <a:uFillTx/>
                <a:latin typeface="Arial" panose="020B0604020202020204"/>
                <a:ea typeface="+mn-ea"/>
                <a:cs typeface="+mn-cs"/>
              </a:rPr>
              <a:t>No</a:t>
            </a:r>
            <a:endParaRPr kumimoji="0" lang="en-GB" sz="1200" b="0" i="0" u="none" strike="noStrike" kern="1200" cap="none" spc="0" normalizeH="0" baseline="0" noProof="0" dirty="0">
              <a:ln>
                <a:noFill/>
              </a:ln>
              <a:solidFill>
                <a:srgbClr val="230050"/>
              </a:solidFill>
              <a:effectLst/>
              <a:uLnTx/>
              <a:uFillTx/>
              <a:latin typeface="Arial" panose="020B0604020202020204"/>
              <a:ea typeface="+mn-ea"/>
              <a:cs typeface="+mn-cs"/>
            </a:endParaRPr>
          </a:p>
        </p:txBody>
      </p:sp>
      <p:sp>
        <p:nvSpPr>
          <p:cNvPr id="33" name="TextBox 32">
            <a:extLst>
              <a:ext uri="{FF2B5EF4-FFF2-40B4-BE49-F238E27FC236}">
                <a16:creationId xmlns:a16="http://schemas.microsoft.com/office/drawing/2014/main" id="{4E7FA622-AE71-4EA0-955E-1D5CCF3222B8}"/>
              </a:ext>
            </a:extLst>
          </p:cNvPr>
          <p:cNvSpPr txBox="1"/>
          <p:nvPr/>
        </p:nvSpPr>
        <p:spPr>
          <a:xfrm>
            <a:off x="7197056" y="4058884"/>
            <a:ext cx="49530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H" sz="1200" b="0" i="0" u="none" strike="noStrike" kern="1200" cap="none" spc="0" normalizeH="0" baseline="0" noProof="0" dirty="0">
                <a:ln>
                  <a:noFill/>
                </a:ln>
                <a:solidFill>
                  <a:srgbClr val="230050"/>
                </a:solidFill>
                <a:effectLst/>
                <a:uLnTx/>
                <a:uFillTx/>
                <a:latin typeface="Arial" panose="020B0604020202020204"/>
                <a:ea typeface="+mn-ea"/>
                <a:cs typeface="+mn-cs"/>
              </a:rPr>
              <a:t>Yes</a:t>
            </a:r>
            <a:endParaRPr kumimoji="0" lang="en-GB" sz="1200" b="0" i="0" u="none" strike="noStrike" kern="1200" cap="none" spc="0" normalizeH="0" baseline="0" noProof="0" dirty="0">
              <a:ln>
                <a:noFill/>
              </a:ln>
              <a:solidFill>
                <a:srgbClr val="230050"/>
              </a:solidFill>
              <a:effectLst/>
              <a:uLnTx/>
              <a:uFillTx/>
              <a:latin typeface="Arial" panose="020B0604020202020204"/>
              <a:ea typeface="+mn-ea"/>
              <a:cs typeface="+mn-cs"/>
            </a:endParaRPr>
          </a:p>
        </p:txBody>
      </p:sp>
      <p:cxnSp>
        <p:nvCxnSpPr>
          <p:cNvPr id="34" name="Straight Arrow Connector 33">
            <a:extLst>
              <a:ext uri="{FF2B5EF4-FFF2-40B4-BE49-F238E27FC236}">
                <a16:creationId xmlns:a16="http://schemas.microsoft.com/office/drawing/2014/main" id="{7A7839D1-7940-4326-A26F-9FAA04829A5E}"/>
              </a:ext>
            </a:extLst>
          </p:cNvPr>
          <p:cNvCxnSpPr>
            <a:cxnSpLocks/>
          </p:cNvCxnSpPr>
          <p:nvPr/>
        </p:nvCxnSpPr>
        <p:spPr>
          <a:xfrm flipV="1">
            <a:off x="6997951" y="4353226"/>
            <a:ext cx="99828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9F0E1B0E-166C-4209-AEDB-6C363E33AD67}"/>
              </a:ext>
            </a:extLst>
          </p:cNvPr>
          <p:cNvCxnSpPr>
            <a:cxnSpLocks/>
          </p:cNvCxnSpPr>
          <p:nvPr/>
        </p:nvCxnSpPr>
        <p:spPr>
          <a:xfrm>
            <a:off x="5866753" y="4674195"/>
            <a:ext cx="0" cy="185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Right Brace 3">
            <a:extLst>
              <a:ext uri="{FF2B5EF4-FFF2-40B4-BE49-F238E27FC236}">
                <a16:creationId xmlns:a16="http://schemas.microsoft.com/office/drawing/2014/main" id="{E1AB44DA-E01F-46BE-A08C-A0CAF9768A88}"/>
              </a:ext>
            </a:extLst>
          </p:cNvPr>
          <p:cNvSpPr/>
          <p:nvPr/>
        </p:nvSpPr>
        <p:spPr>
          <a:xfrm>
            <a:off x="6997951" y="3099702"/>
            <a:ext cx="239718" cy="222645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30050"/>
              </a:solidFill>
              <a:effectLst/>
              <a:uLnTx/>
              <a:uFillTx/>
              <a:latin typeface="Arial" panose="020B0604020202020204"/>
              <a:ea typeface="+mn-ea"/>
              <a:cs typeface="+mn-cs"/>
            </a:endParaRPr>
          </a:p>
        </p:txBody>
      </p:sp>
      <p:sp>
        <p:nvSpPr>
          <p:cNvPr id="6" name="Left Brace 5">
            <a:extLst>
              <a:ext uri="{FF2B5EF4-FFF2-40B4-BE49-F238E27FC236}">
                <a16:creationId xmlns:a16="http://schemas.microsoft.com/office/drawing/2014/main" id="{71EC8BEF-5C29-4684-A9CB-266E83293B45}"/>
              </a:ext>
            </a:extLst>
          </p:cNvPr>
          <p:cNvSpPr/>
          <p:nvPr/>
        </p:nvSpPr>
        <p:spPr>
          <a:xfrm>
            <a:off x="2674942" y="3179328"/>
            <a:ext cx="176204" cy="188233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30050"/>
              </a:solidFill>
              <a:effectLst/>
              <a:uLnTx/>
              <a:uFillTx/>
              <a:latin typeface="Arial" panose="020B0604020202020204"/>
              <a:ea typeface="+mn-ea"/>
              <a:cs typeface="+mn-cs"/>
            </a:endParaRPr>
          </a:p>
        </p:txBody>
      </p:sp>
      <p:sp>
        <p:nvSpPr>
          <p:cNvPr id="14" name="Title 4">
            <a:extLst>
              <a:ext uri="{FF2B5EF4-FFF2-40B4-BE49-F238E27FC236}">
                <a16:creationId xmlns:a16="http://schemas.microsoft.com/office/drawing/2014/main" id="{7E84E634-E505-253B-C1A8-4C7F53E6CBD9}"/>
              </a:ext>
            </a:extLst>
          </p:cNvPr>
          <p:cNvSpPr txBox="1">
            <a:spLocks/>
          </p:cNvSpPr>
          <p:nvPr/>
        </p:nvSpPr>
        <p:spPr>
          <a:xfrm>
            <a:off x="2092960" y="447040"/>
            <a:ext cx="9791264" cy="56896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00" b="1" kern="1200">
                <a:solidFill>
                  <a:schemeClr val="accent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da-DK" sz="4000" b="1" i="0" u="none" strike="noStrike" kern="1200" cap="none" spc="0" normalizeH="0" baseline="0" noProof="0" dirty="0">
                <a:ln>
                  <a:noFill/>
                </a:ln>
                <a:solidFill>
                  <a:srgbClr val="1E2DBE"/>
                </a:solidFill>
                <a:effectLst/>
                <a:uLnTx/>
                <a:uFillTx/>
                <a:latin typeface="Arial" panose="020B0604020202020204"/>
                <a:ea typeface="+mj-ea"/>
                <a:cs typeface="+mj-cs"/>
              </a:rPr>
              <a:t>Employees- formal/informal nature</a:t>
            </a:r>
            <a:endParaRPr kumimoji="0" lang="en-GB" sz="4000" b="1" i="0" u="none" strike="noStrike" kern="1200" cap="none" spc="0" normalizeH="0" baseline="0" noProof="0" dirty="0">
              <a:ln>
                <a:noFill/>
              </a:ln>
              <a:solidFill>
                <a:srgbClr val="1E2DBE"/>
              </a:solidFill>
              <a:effectLst/>
              <a:uLnTx/>
              <a:uFillTx/>
              <a:latin typeface="Arial" panose="020B0604020202020204"/>
              <a:ea typeface="+mj-ea"/>
              <a:cs typeface="+mj-cs"/>
            </a:endParaRPr>
          </a:p>
        </p:txBody>
      </p:sp>
      <p:sp>
        <p:nvSpPr>
          <p:cNvPr id="20" name="Content Placeholder 2">
            <a:extLst>
              <a:ext uri="{FF2B5EF4-FFF2-40B4-BE49-F238E27FC236}">
                <a16:creationId xmlns:a16="http://schemas.microsoft.com/office/drawing/2014/main" id="{76BEF453-6A35-3CED-8ADB-65EA5FF55595}"/>
              </a:ext>
            </a:extLst>
          </p:cNvPr>
          <p:cNvSpPr txBox="1">
            <a:spLocks/>
          </p:cNvSpPr>
          <p:nvPr/>
        </p:nvSpPr>
        <p:spPr>
          <a:xfrm>
            <a:off x="968709" y="1329703"/>
            <a:ext cx="10104757" cy="517822"/>
          </a:xfrm>
          <a:prstGeom prst="rect">
            <a:avLst/>
          </a:prstGeom>
        </p:spPr>
        <p:txBody>
          <a:bodyPr vert="horz" lIns="0" tIns="0" rIns="0" bIns="0" rtlCol="0">
            <a:noAutofit/>
          </a:bodyPr>
          <a:lst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lnSpc>
                <a:spcPct val="110000"/>
              </a:lnSpc>
              <a:buNone/>
            </a:pPr>
            <a:endParaRPr lang="en-GB" sz="2400" dirty="0">
              <a:solidFill>
                <a:srgbClr val="FF0000"/>
              </a:solidFill>
            </a:endParaRPr>
          </a:p>
        </p:txBody>
      </p:sp>
    </p:spTree>
    <p:extLst>
      <p:ext uri="{BB962C8B-B14F-4D97-AF65-F5344CB8AC3E}">
        <p14:creationId xmlns:p14="http://schemas.microsoft.com/office/powerpoint/2010/main" val="28442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3">
                                            <p:txEl>
                                              <p:pRg st="0" end="0"/>
                                            </p:txEl>
                                          </p:spTgt>
                                        </p:tgtEl>
                                        <p:attrNameLst>
                                          <p:attrName>style.visibility</p:attrName>
                                        </p:attrNameLst>
                                      </p:cBhvr>
                                      <p:to>
                                        <p:strVal val="visible"/>
                                      </p:to>
                                    </p:set>
                                    <p:animEffect transition="in" filter="fade">
                                      <p:cBhvr>
                                        <p:cTn id="20" dur="500"/>
                                        <p:tgtEl>
                                          <p:spTgt spid="23">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childTnLst>
                                </p:cTn>
                              </p:par>
                              <p:par>
                                <p:cTn id="24" presetID="10" presetClass="entr" presetSubtype="0" fill="hold"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500"/>
                                        <p:tgtEl>
                                          <p:spTgt spid="16"/>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3">
                                            <p:txEl>
                                              <p:pRg st="1" end="1"/>
                                            </p:txEl>
                                          </p:spTgt>
                                        </p:tgtEl>
                                        <p:attrNameLst>
                                          <p:attrName>style.visibility</p:attrName>
                                        </p:attrNameLst>
                                      </p:cBhvr>
                                      <p:to>
                                        <p:strVal val="visible"/>
                                      </p:to>
                                    </p:set>
                                    <p:animEffect transition="in" filter="fade">
                                      <p:cBhvr>
                                        <p:cTn id="37" dur="500"/>
                                        <p:tgtEl>
                                          <p:spTgt spid="23">
                                            <p:txEl>
                                              <p:pRg st="1" end="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23">
                                            <p:txEl>
                                              <p:pRg st="2" end="2"/>
                                            </p:txEl>
                                          </p:spTgt>
                                        </p:tgtEl>
                                        <p:attrNameLst>
                                          <p:attrName>style.visibility</p:attrName>
                                        </p:attrNameLst>
                                      </p:cBhvr>
                                      <p:to>
                                        <p:strVal val="visible"/>
                                      </p:to>
                                    </p:set>
                                    <p:animEffect transition="in" filter="fade">
                                      <p:cBhvr>
                                        <p:cTn id="40" dur="500"/>
                                        <p:tgtEl>
                                          <p:spTgt spid="23">
                                            <p:txEl>
                                              <p:pRg st="2" end="2"/>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500"/>
                                        <p:tgtEl>
                                          <p:spTgt spid="1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500"/>
                                        <p:tgtEl>
                                          <p:spTgt spid="15"/>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3">
                                            <p:txEl>
                                              <p:pRg st="3" end="3"/>
                                            </p:txEl>
                                          </p:spTgt>
                                        </p:tgtEl>
                                        <p:attrNameLst>
                                          <p:attrName>style.visibility</p:attrName>
                                        </p:attrNameLst>
                                      </p:cBhvr>
                                      <p:to>
                                        <p:strVal val="visible"/>
                                      </p:to>
                                    </p:set>
                                    <p:animEffect transition="in" filter="fade">
                                      <p:cBhvr>
                                        <p:cTn id="54" dur="500"/>
                                        <p:tgtEl>
                                          <p:spTgt spid="23">
                                            <p:txEl>
                                              <p:pRg st="3" end="3"/>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500"/>
                                        <p:tgtEl>
                                          <p:spTgt spid="25"/>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fade">
                                      <p:cBhvr>
                                        <p:cTn id="60" dur="500"/>
                                        <p:tgtEl>
                                          <p:spTgt spid="24"/>
                                        </p:tgtEl>
                                      </p:cBhvr>
                                    </p:animEffect>
                                  </p:childTnLst>
                                </p:cTn>
                              </p:par>
                            </p:childTnLst>
                          </p:cTn>
                        </p:par>
                        <p:par>
                          <p:cTn id="61" fill="hold">
                            <p:stCondLst>
                              <p:cond delay="500"/>
                            </p:stCondLst>
                            <p:childTnLst>
                              <p:par>
                                <p:cTn id="62" presetID="10" presetClass="entr" presetSubtype="0" fill="hold" nodeType="after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fade">
                                      <p:cBhvr>
                                        <p:cTn id="64" dur="500"/>
                                        <p:tgtEl>
                                          <p:spTgt spid="27"/>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500"/>
                                        <p:tgtEl>
                                          <p:spTgt spid="28"/>
                                        </p:tgtEl>
                                      </p:cBhvr>
                                    </p:animEffect>
                                  </p:childTnLst>
                                </p:cTn>
                              </p:par>
                              <p:par>
                                <p:cTn id="68" presetID="10" presetClass="entr" presetSubtype="0" fill="hold" nodeType="with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fade">
                                      <p:cBhvr>
                                        <p:cTn id="70" dur="500"/>
                                        <p:tgtEl>
                                          <p:spTgt spid="31"/>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500"/>
                                        <p:tgtEl>
                                          <p:spTgt spid="32"/>
                                        </p:tgtEl>
                                      </p:cBhvr>
                                    </p:animEffect>
                                  </p:childTnLst>
                                </p:cTn>
                              </p:par>
                              <p:par>
                                <p:cTn id="74" presetID="10" presetClass="entr" presetSubtype="0" fill="hold" nodeType="withEffect">
                                  <p:stCondLst>
                                    <p:cond delay="0"/>
                                  </p:stCondLst>
                                  <p:childTnLst>
                                    <p:set>
                                      <p:cBhvr>
                                        <p:cTn id="75" dur="1" fill="hold">
                                          <p:stCondLst>
                                            <p:cond delay="0"/>
                                          </p:stCondLst>
                                        </p:cTn>
                                        <p:tgtEl>
                                          <p:spTgt spid="34"/>
                                        </p:tgtEl>
                                        <p:attrNameLst>
                                          <p:attrName>style.visibility</p:attrName>
                                        </p:attrNameLst>
                                      </p:cBhvr>
                                      <p:to>
                                        <p:strVal val="visible"/>
                                      </p:to>
                                    </p:set>
                                    <p:animEffect transition="in" filter="fade">
                                      <p:cBhvr>
                                        <p:cTn id="76" dur="500"/>
                                        <p:tgtEl>
                                          <p:spTgt spid="34"/>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33"/>
                                        </p:tgtEl>
                                        <p:attrNameLst>
                                          <p:attrName>style.visibility</p:attrName>
                                        </p:attrNameLst>
                                      </p:cBhvr>
                                      <p:to>
                                        <p:strVal val="visible"/>
                                      </p:to>
                                    </p:set>
                                    <p:animEffect transition="in" filter="fade">
                                      <p:cBhvr>
                                        <p:cTn id="79" dur="500"/>
                                        <p:tgtEl>
                                          <p:spTgt spid="33"/>
                                        </p:tgtEl>
                                      </p:cBhvr>
                                    </p:animEffect>
                                  </p:childTnLst>
                                </p:cTn>
                              </p:par>
                              <p:par>
                                <p:cTn id="80" presetID="10" presetClass="entr" presetSubtype="0" fill="hold" nodeType="with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fade">
                                      <p:cBhvr>
                                        <p:cTn id="82" dur="500"/>
                                        <p:tgtEl>
                                          <p:spTgt spid="29"/>
                                        </p:tgtEl>
                                      </p:cBhvr>
                                    </p:animEffect>
                                  </p:childTnLst>
                                </p:cTn>
                              </p:par>
                              <p:par>
                                <p:cTn id="83" presetID="10" presetClass="entr" presetSubtype="0" fill="hold" grpId="1" nodeType="with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500"/>
                                        <p:tgtEl>
                                          <p:spTgt spid="30"/>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nodeType="clickEffect">
                                  <p:stCondLst>
                                    <p:cond delay="0"/>
                                  </p:stCondLst>
                                  <p:childTnLst>
                                    <p:set>
                                      <p:cBhvr>
                                        <p:cTn id="89" dur="1" fill="hold">
                                          <p:stCondLst>
                                            <p:cond delay="0"/>
                                          </p:stCondLst>
                                        </p:cTn>
                                        <p:tgtEl>
                                          <p:spTgt spid="23">
                                            <p:txEl>
                                              <p:pRg st="4" end="4"/>
                                            </p:txEl>
                                          </p:spTgt>
                                        </p:tgtEl>
                                        <p:attrNameLst>
                                          <p:attrName>style.visibility</p:attrName>
                                        </p:attrNameLst>
                                      </p:cBhvr>
                                      <p:to>
                                        <p:strVal val="visible"/>
                                      </p:to>
                                    </p:set>
                                    <p:animEffect transition="in" filter="fade">
                                      <p:cBhvr>
                                        <p:cTn id="90" dur="500"/>
                                        <p:tgtEl>
                                          <p:spTgt spid="23">
                                            <p:txEl>
                                              <p:pRg st="4" end="4"/>
                                            </p:txEl>
                                          </p:spTgt>
                                        </p:tgtEl>
                                      </p:cBhvr>
                                    </p:animEffect>
                                  </p:childTnLst>
                                </p:cTn>
                              </p:par>
                              <p:par>
                                <p:cTn id="91" presetID="10" presetClass="exit" presetSubtype="0" fill="hold" nodeType="withEffect">
                                  <p:stCondLst>
                                    <p:cond delay="0"/>
                                  </p:stCondLst>
                                  <p:childTnLst>
                                    <p:animEffect transition="out" filter="fade">
                                      <p:cBhvr>
                                        <p:cTn id="92" dur="500"/>
                                        <p:tgtEl>
                                          <p:spTgt spid="31"/>
                                        </p:tgtEl>
                                      </p:cBhvr>
                                    </p:animEffect>
                                    <p:set>
                                      <p:cBhvr>
                                        <p:cTn id="93" dur="1" fill="hold">
                                          <p:stCondLst>
                                            <p:cond delay="499"/>
                                          </p:stCondLst>
                                        </p:cTn>
                                        <p:tgtEl>
                                          <p:spTgt spid="31"/>
                                        </p:tgtEl>
                                        <p:attrNameLst>
                                          <p:attrName>style.visibility</p:attrName>
                                        </p:attrNameLst>
                                      </p:cBhvr>
                                      <p:to>
                                        <p:strVal val="hidden"/>
                                      </p:to>
                                    </p:set>
                                  </p:childTnLst>
                                </p:cTn>
                              </p:par>
                              <p:par>
                                <p:cTn id="94" presetID="10" presetClass="exit" presetSubtype="0" fill="hold" nodeType="withEffect">
                                  <p:stCondLst>
                                    <p:cond delay="0"/>
                                  </p:stCondLst>
                                  <p:childTnLst>
                                    <p:animEffect transition="out" filter="fade">
                                      <p:cBhvr>
                                        <p:cTn id="95" dur="500"/>
                                        <p:tgtEl>
                                          <p:spTgt spid="34"/>
                                        </p:tgtEl>
                                      </p:cBhvr>
                                    </p:animEffect>
                                    <p:set>
                                      <p:cBhvr>
                                        <p:cTn id="96" dur="1" fill="hold">
                                          <p:stCondLst>
                                            <p:cond delay="499"/>
                                          </p:stCondLst>
                                        </p:cTn>
                                        <p:tgtEl>
                                          <p:spTgt spid="34"/>
                                        </p:tgtEl>
                                        <p:attrNameLst>
                                          <p:attrName>style.visibility</p:attrName>
                                        </p:attrNameLst>
                                      </p:cBhvr>
                                      <p:to>
                                        <p:strVal val="hidden"/>
                                      </p:to>
                                    </p:set>
                                  </p:childTnLst>
                                </p:cTn>
                              </p:par>
                              <p:par>
                                <p:cTn id="97" presetID="10" presetClass="entr" presetSubtype="0" fill="hold" nodeType="withEffect">
                                  <p:stCondLst>
                                    <p:cond delay="0"/>
                                  </p:stCondLst>
                                  <p:childTnLst>
                                    <p:set>
                                      <p:cBhvr>
                                        <p:cTn id="98" dur="1" fill="hold">
                                          <p:stCondLst>
                                            <p:cond delay="0"/>
                                          </p:stCondLst>
                                        </p:cTn>
                                        <p:tgtEl>
                                          <p:spTgt spid="40"/>
                                        </p:tgtEl>
                                        <p:attrNameLst>
                                          <p:attrName>style.visibility</p:attrName>
                                        </p:attrNameLst>
                                      </p:cBhvr>
                                      <p:to>
                                        <p:strVal val="visible"/>
                                      </p:to>
                                    </p:set>
                                    <p:animEffect transition="in" filter="fade">
                                      <p:cBhvr>
                                        <p:cTn id="99" dur="500"/>
                                        <p:tgtEl>
                                          <p:spTgt spid="40"/>
                                        </p:tgtEl>
                                      </p:cBhvr>
                                    </p:animEffect>
                                  </p:childTnLst>
                                </p:cTn>
                              </p:par>
                              <p:par>
                                <p:cTn id="100" presetID="10" presetClass="exit" presetSubtype="0" fill="hold" nodeType="withEffect">
                                  <p:stCondLst>
                                    <p:cond delay="0"/>
                                  </p:stCondLst>
                                  <p:childTnLst>
                                    <p:animEffect transition="out" filter="fade">
                                      <p:cBhvr>
                                        <p:cTn id="101" dur="500"/>
                                        <p:tgtEl>
                                          <p:spTgt spid="29"/>
                                        </p:tgtEl>
                                      </p:cBhvr>
                                    </p:animEffect>
                                    <p:set>
                                      <p:cBhvr>
                                        <p:cTn id="102" dur="1" fill="hold">
                                          <p:stCondLst>
                                            <p:cond delay="499"/>
                                          </p:stCondLst>
                                        </p:cTn>
                                        <p:tgtEl>
                                          <p:spTgt spid="29"/>
                                        </p:tgtEl>
                                        <p:attrNameLst>
                                          <p:attrName>style.visibility</p:attrName>
                                        </p:attrNameLst>
                                      </p:cBhvr>
                                      <p:to>
                                        <p:strVal val="hidden"/>
                                      </p:to>
                                    </p:set>
                                  </p:childTnLst>
                                </p:cTn>
                              </p:par>
                              <p:par>
                                <p:cTn id="103" presetID="10" presetClass="exit" presetSubtype="0" fill="hold" grpId="0" nodeType="withEffect">
                                  <p:stCondLst>
                                    <p:cond delay="0"/>
                                  </p:stCondLst>
                                  <p:childTnLst>
                                    <p:animEffect transition="out" filter="fade">
                                      <p:cBhvr>
                                        <p:cTn id="104" dur="500"/>
                                        <p:tgtEl>
                                          <p:spTgt spid="30"/>
                                        </p:tgtEl>
                                      </p:cBhvr>
                                    </p:animEffect>
                                    <p:set>
                                      <p:cBhvr>
                                        <p:cTn id="105" dur="1" fill="hold">
                                          <p:stCondLst>
                                            <p:cond delay="499"/>
                                          </p:stCondLst>
                                        </p:cTn>
                                        <p:tgtEl>
                                          <p:spTgt spid="30"/>
                                        </p:tgtEl>
                                        <p:attrNameLst>
                                          <p:attrName>style.visibility</p:attrName>
                                        </p:attrNameLst>
                                      </p:cBhvr>
                                      <p:to>
                                        <p:strVal val="hidden"/>
                                      </p:to>
                                    </p:set>
                                  </p:childTnLst>
                                </p:cTn>
                              </p:par>
                              <p:par>
                                <p:cTn id="106" presetID="10" presetClass="entr" presetSubtype="0" fill="hold" grpId="0" nodeType="withEffect">
                                  <p:stCondLst>
                                    <p:cond delay="0"/>
                                  </p:stCondLst>
                                  <p:childTnLst>
                                    <p:set>
                                      <p:cBhvr>
                                        <p:cTn id="107" dur="1" fill="hold">
                                          <p:stCondLst>
                                            <p:cond delay="0"/>
                                          </p:stCondLst>
                                        </p:cTn>
                                        <p:tgtEl>
                                          <p:spTgt spid="4"/>
                                        </p:tgtEl>
                                        <p:attrNameLst>
                                          <p:attrName>style.visibility</p:attrName>
                                        </p:attrNameLst>
                                      </p:cBhvr>
                                      <p:to>
                                        <p:strVal val="visible"/>
                                      </p:to>
                                    </p:set>
                                    <p:animEffect transition="in" filter="fade">
                                      <p:cBhvr>
                                        <p:cTn id="108" dur="500"/>
                                        <p:tgtEl>
                                          <p:spTgt spid="4"/>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6"/>
                                        </p:tgtEl>
                                        <p:attrNameLst>
                                          <p:attrName>style.visibility</p:attrName>
                                        </p:attrNameLst>
                                      </p:cBhvr>
                                      <p:to>
                                        <p:strVal val="visible"/>
                                      </p:to>
                                    </p:set>
                                    <p:animEffect transition="in" filter="fade">
                                      <p:cBhvr>
                                        <p:cTn id="111" dur="500"/>
                                        <p:tgtEl>
                                          <p:spTgt spid="6"/>
                                        </p:tgtEl>
                                      </p:cBhvr>
                                    </p:animEffect>
                                  </p:childTnLst>
                                </p:cTn>
                              </p:par>
                            </p:childTnLst>
                          </p:cTn>
                        </p:par>
                        <p:par>
                          <p:cTn id="112" fill="hold">
                            <p:stCondLst>
                              <p:cond delay="500"/>
                            </p:stCondLst>
                            <p:childTnLst>
                              <p:par>
                                <p:cTn id="113" presetID="10" presetClass="entr" presetSubtype="0" fill="hold" nodeType="afterEffect" nodePh="1">
                                  <p:stCondLst>
                                    <p:cond delay="0"/>
                                  </p:stCondLst>
                                  <p:endCondLst>
                                    <p:cond evt="begin" delay="0">
                                      <p:tn val="113"/>
                                    </p:cond>
                                  </p:endCondLst>
                                  <p:childTnLst>
                                    <p:set>
                                      <p:cBhvr>
                                        <p:cTn id="114" dur="1" fill="hold">
                                          <p:stCondLst>
                                            <p:cond delay="0"/>
                                          </p:stCondLst>
                                        </p:cTn>
                                        <p:tgtEl>
                                          <p:spTgt spid="20">
                                            <p:txEl>
                                              <p:pRg st="0" end="0"/>
                                            </p:txEl>
                                          </p:spTgt>
                                        </p:tgtEl>
                                        <p:attrNameLst>
                                          <p:attrName>style.visibility</p:attrName>
                                        </p:attrNameLst>
                                      </p:cBhvr>
                                      <p:to>
                                        <p:strVal val="visible"/>
                                      </p:to>
                                    </p:set>
                                    <p:animEffect transition="in" filter="fade">
                                      <p:cBhvr>
                                        <p:cTn id="115"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5" grpId="0"/>
      <p:bldP spid="16" grpId="0"/>
      <p:bldP spid="17" grpId="0" animBg="1"/>
      <p:bldP spid="22" grpId="0" animBg="1"/>
      <p:bldP spid="23" grpId="0"/>
      <p:bldP spid="24" grpId="0"/>
      <p:bldP spid="28" grpId="0"/>
      <p:bldP spid="30" grpId="0"/>
      <p:bldP spid="30" grpId="1"/>
      <p:bldP spid="32" grpId="0"/>
      <p:bldP spid="33" grpId="0"/>
      <p:bldP spid="4" grpId="0" animBg="1"/>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A34A6A9-F87D-4743-A661-38AEC4FCC72E}" type="slidenum">
              <a:rPr lang="en-GB" smtClean="0"/>
              <a:pPr/>
              <a:t>34</a:t>
            </a:fld>
            <a:r>
              <a:rPr lang="en-GB"/>
              <a:t> </a:t>
            </a:r>
            <a:endParaRPr lang="en-GB" dirty="0"/>
          </a:p>
        </p:txBody>
      </p:sp>
      <p:sp>
        <p:nvSpPr>
          <p:cNvPr id="2085" name="Line 37"/>
          <p:cNvSpPr>
            <a:spLocks noChangeShapeType="1"/>
          </p:cNvSpPr>
          <p:nvPr/>
        </p:nvSpPr>
        <p:spPr bwMode="auto">
          <a:xfrm flipH="1">
            <a:off x="8642702" y="2349079"/>
            <a:ext cx="2813" cy="466264"/>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2081" name="Text Box 33"/>
          <p:cNvSpPr txBox="1">
            <a:spLocks noChangeArrowheads="1"/>
          </p:cNvSpPr>
          <p:nvPr/>
        </p:nvSpPr>
        <p:spPr bwMode="auto">
          <a:xfrm>
            <a:off x="7437535" y="5592259"/>
            <a:ext cx="3473691" cy="539906"/>
          </a:xfrm>
          <a:prstGeom prst="rect">
            <a:avLst/>
          </a:prstGeom>
          <a:solidFill>
            <a:srgbClr val="FFCC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i="1" dirty="0">
                <a:ea typeface="SimSun" pitchFamily="2" charset="-122"/>
                <a:cs typeface="Times New Roman" pitchFamily="18" charset="0"/>
              </a:rPr>
              <a:t>Works in the informal sector</a:t>
            </a:r>
            <a:endParaRPr lang="en-GB" sz="2799" i="1" dirty="0"/>
          </a:p>
        </p:txBody>
      </p:sp>
      <p:sp>
        <p:nvSpPr>
          <p:cNvPr id="2077" name="Text Box 29"/>
          <p:cNvSpPr txBox="1">
            <a:spLocks noChangeArrowheads="1"/>
          </p:cNvSpPr>
          <p:nvPr/>
        </p:nvSpPr>
        <p:spPr bwMode="auto">
          <a:xfrm>
            <a:off x="4449989" y="6024232"/>
            <a:ext cx="2735828" cy="539906"/>
          </a:xfrm>
          <a:prstGeom prst="rect">
            <a:avLst/>
          </a:prstGeom>
          <a:solidFill>
            <a:srgbClr val="CCFFFF"/>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i="1" dirty="0">
                <a:ea typeface="SimSun" pitchFamily="2" charset="-122"/>
                <a:cs typeface="Times New Roman" pitchFamily="18" charset="0"/>
              </a:rPr>
              <a:t>Works in the formal sector</a:t>
            </a:r>
            <a:endParaRPr lang="en-GB" sz="2799" dirty="0"/>
          </a:p>
        </p:txBody>
      </p:sp>
      <p:sp>
        <p:nvSpPr>
          <p:cNvPr id="2076" name="Line 28"/>
          <p:cNvSpPr>
            <a:spLocks noChangeShapeType="1"/>
          </p:cNvSpPr>
          <p:nvPr/>
        </p:nvSpPr>
        <p:spPr bwMode="auto">
          <a:xfrm flipH="1">
            <a:off x="5973572" y="3773425"/>
            <a:ext cx="0" cy="2159865"/>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2075" name="Line 27"/>
          <p:cNvSpPr>
            <a:spLocks noChangeShapeType="1"/>
          </p:cNvSpPr>
          <p:nvPr/>
        </p:nvSpPr>
        <p:spPr bwMode="auto">
          <a:xfrm>
            <a:off x="9942518" y="3864369"/>
            <a:ext cx="0" cy="1133919"/>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2072" name="Text Box 24"/>
          <p:cNvSpPr txBox="1">
            <a:spLocks noChangeArrowheads="1"/>
          </p:cNvSpPr>
          <p:nvPr/>
        </p:nvSpPr>
        <p:spPr bwMode="auto">
          <a:xfrm>
            <a:off x="6177878" y="4145868"/>
            <a:ext cx="3577116" cy="359938"/>
          </a:xfrm>
          <a:prstGeom prst="rect">
            <a:avLst/>
          </a:prstGeom>
          <a:solidFill>
            <a:srgbClr val="CCFF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b="1" dirty="0">
                <a:ea typeface="SimSun" pitchFamily="2" charset="-122"/>
                <a:cs typeface="Times New Roman" pitchFamily="18" charset="0"/>
              </a:rPr>
              <a:t>Q5. Bookkeeping</a:t>
            </a:r>
            <a:endParaRPr lang="en-GB" sz="1100" dirty="0"/>
          </a:p>
        </p:txBody>
      </p:sp>
      <p:sp>
        <p:nvSpPr>
          <p:cNvPr id="2071" name="Line 23"/>
          <p:cNvSpPr>
            <a:spLocks noChangeShapeType="1"/>
          </p:cNvSpPr>
          <p:nvPr/>
        </p:nvSpPr>
        <p:spPr bwMode="auto">
          <a:xfrm>
            <a:off x="9427764" y="4548324"/>
            <a:ext cx="0" cy="449962"/>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2069" name="Text Box 21"/>
          <p:cNvSpPr txBox="1">
            <a:spLocks noChangeArrowheads="1"/>
          </p:cNvSpPr>
          <p:nvPr/>
        </p:nvSpPr>
        <p:spPr bwMode="auto">
          <a:xfrm>
            <a:off x="5529919" y="3504389"/>
            <a:ext cx="2838727" cy="359938"/>
          </a:xfrm>
          <a:prstGeom prst="rect">
            <a:avLst/>
          </a:prstGeom>
          <a:solidFill>
            <a:srgbClr val="CCFF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b="1" dirty="0">
                <a:ea typeface="SimSun" pitchFamily="2" charset="-122"/>
                <a:cs typeface="Times New Roman" pitchFamily="18" charset="0"/>
              </a:rPr>
              <a:t>Q4.  Incorporation</a:t>
            </a:r>
            <a:r>
              <a:rPr lang="en-GB" sz="1600" dirty="0">
                <a:ea typeface="SimSun" pitchFamily="2" charset="-122"/>
                <a:cs typeface="Times New Roman" pitchFamily="18" charset="0"/>
              </a:rPr>
              <a:t>   </a:t>
            </a:r>
            <a:endParaRPr lang="en-GB" sz="2799" dirty="0"/>
          </a:p>
        </p:txBody>
      </p:sp>
      <p:sp>
        <p:nvSpPr>
          <p:cNvPr id="2068" name="Line 20"/>
          <p:cNvSpPr>
            <a:spLocks noChangeShapeType="1"/>
          </p:cNvSpPr>
          <p:nvPr/>
        </p:nvSpPr>
        <p:spPr bwMode="auto">
          <a:xfrm>
            <a:off x="6825838" y="4584326"/>
            <a:ext cx="0" cy="1439911"/>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2060" name="Line 12"/>
          <p:cNvSpPr>
            <a:spLocks noChangeShapeType="1"/>
          </p:cNvSpPr>
          <p:nvPr/>
        </p:nvSpPr>
        <p:spPr bwMode="auto">
          <a:xfrm>
            <a:off x="9007696" y="3295673"/>
            <a:ext cx="3387" cy="810572"/>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11" name="TextBox 10"/>
          <p:cNvSpPr txBox="1"/>
          <p:nvPr/>
        </p:nvSpPr>
        <p:spPr>
          <a:xfrm>
            <a:off x="6701620" y="2261564"/>
            <a:ext cx="694680" cy="253872"/>
          </a:xfrm>
          <a:prstGeom prst="rect">
            <a:avLst/>
          </a:prstGeom>
          <a:noFill/>
        </p:spPr>
        <p:txBody>
          <a:bodyPr wrap="square" rtlCol="0">
            <a:spAutoFit/>
          </a:bodyPr>
          <a:lstStyle/>
          <a:p>
            <a:pPr lvl="0"/>
            <a:r>
              <a:rPr lang="en-GB" sz="1050" dirty="0">
                <a:ea typeface="SimSun" pitchFamily="2" charset="-122"/>
                <a:cs typeface="Times New Roman" pitchFamily="18" charset="0"/>
              </a:rPr>
              <a:t>2. Farm</a:t>
            </a:r>
            <a:endParaRPr lang="en-GB" sz="1050" dirty="0"/>
          </a:p>
        </p:txBody>
      </p:sp>
      <p:sp>
        <p:nvSpPr>
          <p:cNvPr id="37" name="Text Box 38"/>
          <p:cNvSpPr txBox="1">
            <a:spLocks noChangeArrowheads="1"/>
          </p:cNvSpPr>
          <p:nvPr/>
        </p:nvSpPr>
        <p:spPr bwMode="auto">
          <a:xfrm>
            <a:off x="3812314" y="1840249"/>
            <a:ext cx="7739307" cy="409329"/>
          </a:xfrm>
          <a:prstGeom prst="rect">
            <a:avLst/>
          </a:prstGeom>
          <a:solidFill>
            <a:srgbClr val="CCFF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b="1" dirty="0">
                <a:ea typeface="SimSun" pitchFamily="2" charset="-122"/>
                <a:cs typeface="Times New Roman" pitchFamily="18" charset="0"/>
              </a:rPr>
              <a:t>Q1. Institutional sector</a:t>
            </a:r>
          </a:p>
        </p:txBody>
      </p:sp>
      <p:sp>
        <p:nvSpPr>
          <p:cNvPr id="14" name="Rectangle 13"/>
          <p:cNvSpPr/>
          <p:nvPr/>
        </p:nvSpPr>
        <p:spPr>
          <a:xfrm>
            <a:off x="6165844" y="4584077"/>
            <a:ext cx="809449" cy="577081"/>
          </a:xfrm>
          <a:prstGeom prst="rect">
            <a:avLst/>
          </a:prstGeom>
        </p:spPr>
        <p:txBody>
          <a:bodyPr wrap="square">
            <a:spAutoFit/>
          </a:bodyPr>
          <a:lstStyle/>
          <a:p>
            <a:r>
              <a:rPr lang="en-GB" sz="1050" dirty="0">
                <a:ea typeface="SimSun" pitchFamily="2" charset="-122"/>
                <a:cs typeface="Times New Roman" pitchFamily="18" charset="0"/>
              </a:rPr>
              <a:t>1,2,3. Complete accounts</a:t>
            </a:r>
            <a:endParaRPr lang="en-GB" sz="1050" dirty="0"/>
          </a:p>
        </p:txBody>
      </p:sp>
      <p:sp>
        <p:nvSpPr>
          <p:cNvPr id="17" name="Rectangle 16"/>
          <p:cNvSpPr/>
          <p:nvPr/>
        </p:nvSpPr>
        <p:spPr>
          <a:xfrm>
            <a:off x="7067908" y="4553518"/>
            <a:ext cx="2231861" cy="253872"/>
          </a:xfrm>
          <a:prstGeom prst="rect">
            <a:avLst/>
          </a:prstGeom>
        </p:spPr>
        <p:txBody>
          <a:bodyPr wrap="square">
            <a:spAutoFit/>
          </a:bodyPr>
          <a:lstStyle/>
          <a:p>
            <a:r>
              <a:rPr lang="en-GB" sz="1050" dirty="0">
                <a:ea typeface="SimSun" pitchFamily="2" charset="-122"/>
                <a:cs typeface="Times New Roman" pitchFamily="18" charset="0"/>
              </a:rPr>
              <a:t>4. Does not keep accounts</a:t>
            </a:r>
            <a:endParaRPr lang="en-GB" sz="1050" dirty="0"/>
          </a:p>
        </p:txBody>
      </p:sp>
      <p:sp>
        <p:nvSpPr>
          <p:cNvPr id="18" name="Rectangle 17"/>
          <p:cNvSpPr/>
          <p:nvPr/>
        </p:nvSpPr>
        <p:spPr>
          <a:xfrm>
            <a:off x="8862352" y="4472547"/>
            <a:ext cx="633507" cy="253916"/>
          </a:xfrm>
          <a:prstGeom prst="rect">
            <a:avLst/>
          </a:prstGeom>
        </p:spPr>
        <p:txBody>
          <a:bodyPr wrap="none">
            <a:spAutoFit/>
          </a:bodyPr>
          <a:lstStyle/>
          <a:p>
            <a:r>
              <a:rPr lang="en-GB" sz="1050" dirty="0">
                <a:ea typeface="SimSun" pitchFamily="2" charset="-122"/>
                <a:cs typeface="Times New Roman" pitchFamily="18" charset="0"/>
              </a:rPr>
              <a:t>3 Other</a:t>
            </a:r>
            <a:endParaRPr lang="en-GB" sz="1050" dirty="0"/>
          </a:p>
        </p:txBody>
      </p:sp>
      <p:sp>
        <p:nvSpPr>
          <p:cNvPr id="51" name="Line 20"/>
          <p:cNvSpPr>
            <a:spLocks noChangeShapeType="1"/>
          </p:cNvSpPr>
          <p:nvPr/>
        </p:nvSpPr>
        <p:spPr bwMode="auto">
          <a:xfrm>
            <a:off x="8661723" y="4584324"/>
            <a:ext cx="0" cy="1007937"/>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56" name="TextBox 55"/>
          <p:cNvSpPr txBox="1"/>
          <p:nvPr/>
        </p:nvSpPr>
        <p:spPr>
          <a:xfrm>
            <a:off x="10445700" y="2283735"/>
            <a:ext cx="1043876" cy="253916"/>
          </a:xfrm>
          <a:prstGeom prst="rect">
            <a:avLst/>
          </a:prstGeom>
          <a:noFill/>
        </p:spPr>
        <p:txBody>
          <a:bodyPr wrap="none" rtlCol="0">
            <a:spAutoFit/>
          </a:bodyPr>
          <a:lstStyle/>
          <a:p>
            <a:pPr lvl="0"/>
            <a:r>
              <a:rPr lang="en-GB" sz="1050" dirty="0">
                <a:ea typeface="SimSun" pitchFamily="2" charset="-122"/>
                <a:cs typeface="Times New Roman" pitchFamily="18" charset="0"/>
              </a:rPr>
              <a:t>7,8. Other, DK</a:t>
            </a:r>
            <a:endParaRPr lang="en-GB" sz="1050" dirty="0"/>
          </a:p>
        </p:txBody>
      </p:sp>
      <p:sp>
        <p:nvSpPr>
          <p:cNvPr id="62" name="Line 37"/>
          <p:cNvSpPr>
            <a:spLocks noChangeShapeType="1"/>
          </p:cNvSpPr>
          <p:nvPr/>
        </p:nvSpPr>
        <p:spPr bwMode="auto">
          <a:xfrm flipH="1">
            <a:off x="10470196" y="3220669"/>
            <a:ext cx="8070" cy="1742089"/>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69" name="Rectangle 68"/>
          <p:cNvSpPr/>
          <p:nvPr/>
        </p:nvSpPr>
        <p:spPr>
          <a:xfrm>
            <a:off x="4880049" y="3893520"/>
            <a:ext cx="1110305" cy="415498"/>
          </a:xfrm>
          <a:prstGeom prst="rect">
            <a:avLst/>
          </a:prstGeom>
        </p:spPr>
        <p:txBody>
          <a:bodyPr wrap="square">
            <a:spAutoFit/>
          </a:bodyPr>
          <a:lstStyle/>
          <a:p>
            <a:pPr algn="ctr"/>
            <a:r>
              <a:rPr lang="en-GB" sz="1050" dirty="0">
                <a:ea typeface="SimSun" pitchFamily="2" charset="-122"/>
                <a:cs typeface="Times New Roman" pitchFamily="18" charset="0"/>
              </a:rPr>
              <a:t>1=Independent on legal form</a:t>
            </a:r>
          </a:p>
        </p:txBody>
      </p:sp>
      <p:sp>
        <p:nvSpPr>
          <p:cNvPr id="70" name="Text Box 33"/>
          <p:cNvSpPr txBox="1">
            <a:spLocks noChangeArrowheads="1"/>
          </p:cNvSpPr>
          <p:nvPr/>
        </p:nvSpPr>
        <p:spPr bwMode="auto">
          <a:xfrm>
            <a:off x="9035194" y="4980357"/>
            <a:ext cx="2776243" cy="539906"/>
          </a:xfrm>
          <a:prstGeom prst="rect">
            <a:avLst/>
          </a:prstGeom>
          <a:solidFill>
            <a:srgbClr val="FFFF00"/>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i="1" dirty="0">
                <a:ea typeface="SimSun" pitchFamily="2" charset="-122"/>
                <a:cs typeface="Times New Roman" pitchFamily="18" charset="0"/>
              </a:rPr>
              <a:t>Unclassifiable !!!</a:t>
            </a:r>
            <a:endParaRPr lang="en-GB" sz="2799" i="1" dirty="0"/>
          </a:p>
        </p:txBody>
      </p:sp>
      <p:sp>
        <p:nvSpPr>
          <p:cNvPr id="39" name="Text Box 38"/>
          <p:cNvSpPr txBox="1">
            <a:spLocks noChangeArrowheads="1"/>
          </p:cNvSpPr>
          <p:nvPr/>
        </p:nvSpPr>
        <p:spPr bwMode="auto">
          <a:xfrm>
            <a:off x="5436201" y="2907519"/>
            <a:ext cx="5060472" cy="359938"/>
          </a:xfrm>
          <a:prstGeom prst="rect">
            <a:avLst/>
          </a:prstGeom>
          <a:solidFill>
            <a:srgbClr val="CCFF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b="1" dirty="0">
                <a:ea typeface="SimSun" pitchFamily="2" charset="-122"/>
                <a:cs typeface="Times New Roman" pitchFamily="18" charset="0"/>
              </a:rPr>
              <a:t>Q3. Registration</a:t>
            </a:r>
          </a:p>
        </p:txBody>
      </p:sp>
      <p:sp>
        <p:nvSpPr>
          <p:cNvPr id="54" name="Line 37"/>
          <p:cNvSpPr>
            <a:spLocks noChangeShapeType="1"/>
          </p:cNvSpPr>
          <p:nvPr/>
        </p:nvSpPr>
        <p:spPr bwMode="auto">
          <a:xfrm flipH="1">
            <a:off x="11334740" y="2283737"/>
            <a:ext cx="22459" cy="2714551"/>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55" name="Rectangle 54"/>
          <p:cNvSpPr/>
          <p:nvPr/>
        </p:nvSpPr>
        <p:spPr>
          <a:xfrm>
            <a:off x="5838213" y="3262517"/>
            <a:ext cx="838691" cy="253916"/>
          </a:xfrm>
          <a:prstGeom prst="rect">
            <a:avLst/>
          </a:prstGeom>
        </p:spPr>
        <p:txBody>
          <a:bodyPr wrap="none">
            <a:spAutoFit/>
          </a:bodyPr>
          <a:lstStyle/>
          <a:p>
            <a:r>
              <a:rPr lang="en-GB" sz="1050" dirty="0">
                <a:ea typeface="SimSun" pitchFamily="2" charset="-122"/>
                <a:cs typeface="Times New Roman" pitchFamily="18" charset="0"/>
              </a:rPr>
              <a:t>Registered</a:t>
            </a:r>
            <a:endParaRPr lang="en-GB" sz="1050" dirty="0"/>
          </a:p>
        </p:txBody>
      </p:sp>
      <p:sp>
        <p:nvSpPr>
          <p:cNvPr id="58" name="Rectangle 57"/>
          <p:cNvSpPr/>
          <p:nvPr/>
        </p:nvSpPr>
        <p:spPr>
          <a:xfrm>
            <a:off x="6887454" y="3256430"/>
            <a:ext cx="2157963" cy="253916"/>
          </a:xfrm>
          <a:prstGeom prst="rect">
            <a:avLst/>
          </a:prstGeom>
        </p:spPr>
        <p:txBody>
          <a:bodyPr wrap="none">
            <a:spAutoFit/>
          </a:bodyPr>
          <a:lstStyle/>
          <a:p>
            <a:r>
              <a:rPr lang="en-GB" sz="1050" dirty="0">
                <a:ea typeface="SimSun" pitchFamily="2" charset="-122"/>
                <a:cs typeface="Times New Roman" pitchFamily="18" charset="0"/>
              </a:rPr>
              <a:t>2. Not registered at national level</a:t>
            </a:r>
            <a:endParaRPr lang="en-GB" sz="1050" dirty="0"/>
          </a:p>
        </p:txBody>
      </p:sp>
      <p:sp>
        <p:nvSpPr>
          <p:cNvPr id="59" name="Rectangle 58"/>
          <p:cNvSpPr/>
          <p:nvPr/>
        </p:nvSpPr>
        <p:spPr>
          <a:xfrm>
            <a:off x="9609672" y="3267523"/>
            <a:ext cx="965329" cy="253916"/>
          </a:xfrm>
          <a:prstGeom prst="rect">
            <a:avLst/>
          </a:prstGeom>
        </p:spPr>
        <p:txBody>
          <a:bodyPr wrap="none">
            <a:spAutoFit/>
          </a:bodyPr>
          <a:lstStyle/>
          <a:p>
            <a:r>
              <a:rPr lang="en-GB" sz="1050" dirty="0">
                <a:ea typeface="SimSun" pitchFamily="2" charset="-122"/>
                <a:cs typeface="Times New Roman" pitchFamily="18" charset="0"/>
              </a:rPr>
              <a:t>3.Don’t know</a:t>
            </a:r>
            <a:endParaRPr lang="en-GB" sz="1050" dirty="0"/>
          </a:p>
        </p:txBody>
      </p:sp>
      <p:sp>
        <p:nvSpPr>
          <p:cNvPr id="63" name="Rectangle 62"/>
          <p:cNvSpPr/>
          <p:nvPr/>
        </p:nvSpPr>
        <p:spPr>
          <a:xfrm>
            <a:off x="9104431" y="3855485"/>
            <a:ext cx="965329" cy="253916"/>
          </a:xfrm>
          <a:prstGeom prst="rect">
            <a:avLst/>
          </a:prstGeom>
        </p:spPr>
        <p:txBody>
          <a:bodyPr wrap="none">
            <a:spAutoFit/>
          </a:bodyPr>
          <a:lstStyle/>
          <a:p>
            <a:r>
              <a:rPr lang="en-GB" sz="1050" dirty="0">
                <a:ea typeface="SimSun" pitchFamily="2" charset="-122"/>
                <a:cs typeface="Times New Roman" pitchFamily="18" charset="0"/>
              </a:rPr>
              <a:t>5.Don’t know</a:t>
            </a:r>
            <a:endParaRPr lang="en-GB" sz="1050" dirty="0"/>
          </a:p>
        </p:txBody>
      </p:sp>
      <p:sp>
        <p:nvSpPr>
          <p:cNvPr id="46" name="TextBox 45"/>
          <p:cNvSpPr txBox="1"/>
          <p:nvPr/>
        </p:nvSpPr>
        <p:spPr>
          <a:xfrm>
            <a:off x="8687310" y="2256932"/>
            <a:ext cx="1736004" cy="253872"/>
          </a:xfrm>
          <a:prstGeom prst="rect">
            <a:avLst/>
          </a:prstGeom>
          <a:noFill/>
        </p:spPr>
        <p:txBody>
          <a:bodyPr wrap="square" rtlCol="0">
            <a:spAutoFit/>
          </a:bodyPr>
          <a:lstStyle/>
          <a:p>
            <a:pPr lvl="0"/>
            <a:r>
              <a:rPr lang="en-GB" sz="1050" dirty="0">
                <a:ea typeface="SimSun" pitchFamily="2" charset="-122"/>
                <a:cs typeface="Times New Roman" pitchFamily="18" charset="0"/>
              </a:rPr>
              <a:t>3. Private business</a:t>
            </a:r>
            <a:endParaRPr lang="en-GB" sz="1050" dirty="0"/>
          </a:p>
        </p:txBody>
      </p:sp>
      <p:sp>
        <p:nvSpPr>
          <p:cNvPr id="47" name="Line 37"/>
          <p:cNvSpPr>
            <a:spLocks noChangeShapeType="1"/>
          </p:cNvSpPr>
          <p:nvPr/>
        </p:nvSpPr>
        <p:spPr bwMode="auto">
          <a:xfrm flipH="1">
            <a:off x="6623964" y="2315174"/>
            <a:ext cx="0" cy="500171"/>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49" name="Text Box 38"/>
          <p:cNvSpPr txBox="1">
            <a:spLocks noChangeArrowheads="1"/>
          </p:cNvSpPr>
          <p:nvPr/>
        </p:nvSpPr>
        <p:spPr bwMode="auto">
          <a:xfrm>
            <a:off x="2935825" y="1079016"/>
            <a:ext cx="8765637" cy="409329"/>
          </a:xfrm>
          <a:prstGeom prst="rect">
            <a:avLst/>
          </a:prstGeom>
          <a:solidFill>
            <a:srgbClr val="CCFF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da-DK" sz="1600" b="1" dirty="0">
                <a:ea typeface="SimSun" pitchFamily="2" charset="-122"/>
                <a:cs typeface="Times New Roman" pitchFamily="18" charset="0"/>
              </a:rPr>
              <a:t>Intended destination of the production</a:t>
            </a:r>
            <a:endParaRPr lang="en-GB" sz="1600" b="1" dirty="0">
              <a:ea typeface="SimSun" pitchFamily="2" charset="-122"/>
              <a:cs typeface="Times New Roman" pitchFamily="18" charset="0"/>
            </a:endParaRPr>
          </a:p>
        </p:txBody>
      </p:sp>
      <p:sp>
        <p:nvSpPr>
          <p:cNvPr id="50" name="TextBox 49"/>
          <p:cNvSpPr txBox="1"/>
          <p:nvPr/>
        </p:nvSpPr>
        <p:spPr>
          <a:xfrm>
            <a:off x="5196407" y="1514570"/>
            <a:ext cx="2241128" cy="253916"/>
          </a:xfrm>
          <a:prstGeom prst="rect">
            <a:avLst/>
          </a:prstGeom>
          <a:noFill/>
        </p:spPr>
        <p:txBody>
          <a:bodyPr wrap="square" rtlCol="0">
            <a:spAutoFit/>
          </a:bodyPr>
          <a:lstStyle/>
          <a:p>
            <a:pPr lvl="0"/>
            <a:r>
              <a:rPr lang="en-GB" sz="1050" dirty="0">
                <a:ea typeface="SimSun" pitchFamily="2" charset="-122"/>
                <a:cs typeface="Times New Roman" pitchFamily="18" charset="0"/>
              </a:rPr>
              <a:t>Not producing for own-final use</a:t>
            </a:r>
            <a:endParaRPr lang="en-GB" sz="1050" dirty="0"/>
          </a:p>
        </p:txBody>
      </p:sp>
      <p:sp>
        <p:nvSpPr>
          <p:cNvPr id="57" name="Line 32"/>
          <p:cNvSpPr>
            <a:spLocks noChangeShapeType="1"/>
          </p:cNvSpPr>
          <p:nvPr/>
        </p:nvSpPr>
        <p:spPr bwMode="auto">
          <a:xfrm flipH="1">
            <a:off x="3131652" y="1541426"/>
            <a:ext cx="3487" cy="3618115"/>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dirty="0">
              <a:ln w="38100">
                <a:solidFill>
                  <a:schemeClr val="tx1"/>
                </a:solidFill>
              </a:ln>
            </a:endParaRPr>
          </a:p>
        </p:txBody>
      </p:sp>
      <p:sp>
        <p:nvSpPr>
          <p:cNvPr id="45" name="Title 1"/>
          <p:cNvSpPr txBox="1">
            <a:spLocks/>
          </p:cNvSpPr>
          <p:nvPr/>
        </p:nvSpPr>
        <p:spPr>
          <a:xfrm>
            <a:off x="1987630" y="-7890"/>
            <a:ext cx="9080419" cy="936104"/>
          </a:xfrm>
          <a:prstGeom prst="rect">
            <a:avLst/>
          </a:prstGeom>
        </p:spPr>
        <p:txBody>
          <a:bodyPr/>
          <a:lstStyle>
            <a:lvl1pPr algn="l" defTabSz="914400" rtl="0" eaLnBrk="1" latinLnBrk="0" hangingPunct="1">
              <a:spcBef>
                <a:spcPct val="0"/>
              </a:spcBef>
              <a:buNone/>
              <a:defRPr sz="2800" b="1" kern="1200">
                <a:solidFill>
                  <a:schemeClr val="accent6">
                    <a:lumMod val="75000"/>
                  </a:schemeClr>
                </a:solidFill>
                <a:latin typeface="Arial" pitchFamily="34" charset="0"/>
                <a:ea typeface="+mj-ea"/>
                <a:cs typeface="Arial" pitchFamily="34" charset="0"/>
              </a:defRPr>
            </a:lvl1pPr>
          </a:lstStyle>
          <a:p>
            <a:pPr algn="ctr"/>
            <a:r>
              <a:rPr lang="en-GB" sz="4000" b="0" dirty="0">
                <a:solidFill>
                  <a:srgbClr val="154F98"/>
                </a:solidFill>
              </a:rPr>
              <a:t>Model flowchart for all non-employees</a:t>
            </a:r>
          </a:p>
        </p:txBody>
      </p:sp>
      <p:sp>
        <p:nvSpPr>
          <p:cNvPr id="2" name="Text Box 30">
            <a:extLst>
              <a:ext uri="{FF2B5EF4-FFF2-40B4-BE49-F238E27FC236}">
                <a16:creationId xmlns:a16="http://schemas.microsoft.com/office/drawing/2014/main" id="{127BD263-781A-5471-B06E-C107C6CCC78B}"/>
              </a:ext>
            </a:extLst>
          </p:cNvPr>
          <p:cNvSpPr txBox="1">
            <a:spLocks noChangeArrowheads="1"/>
          </p:cNvSpPr>
          <p:nvPr/>
        </p:nvSpPr>
        <p:spPr bwMode="auto">
          <a:xfrm>
            <a:off x="2298455" y="5220175"/>
            <a:ext cx="1748458" cy="869837"/>
          </a:xfrm>
          <a:prstGeom prst="rect">
            <a:avLst/>
          </a:prstGeom>
          <a:solidFill>
            <a:schemeClr val="accent3">
              <a:lumMod val="40000"/>
              <a:lumOff val="60000"/>
            </a:schemeClr>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i="1" dirty="0">
                <a:ea typeface="SimSun" pitchFamily="2" charset="-122"/>
                <a:cs typeface="Times New Roman" pitchFamily="18" charset="0"/>
              </a:rPr>
              <a:t>Own-use production work in the HOC-sector</a:t>
            </a:r>
            <a:endParaRPr lang="en-GB" sz="2799" dirty="0"/>
          </a:p>
        </p:txBody>
      </p:sp>
      <p:sp>
        <p:nvSpPr>
          <p:cNvPr id="3" name="TextBox 2">
            <a:extLst>
              <a:ext uri="{FF2B5EF4-FFF2-40B4-BE49-F238E27FC236}">
                <a16:creationId xmlns:a16="http://schemas.microsoft.com/office/drawing/2014/main" id="{38FB16E2-2D6D-81BC-1776-040D74D39E72}"/>
              </a:ext>
            </a:extLst>
          </p:cNvPr>
          <p:cNvSpPr txBox="1"/>
          <p:nvPr/>
        </p:nvSpPr>
        <p:spPr>
          <a:xfrm>
            <a:off x="1987630" y="1532426"/>
            <a:ext cx="1005505" cy="415498"/>
          </a:xfrm>
          <a:prstGeom prst="rect">
            <a:avLst/>
          </a:prstGeom>
          <a:noFill/>
        </p:spPr>
        <p:txBody>
          <a:bodyPr wrap="square" rtlCol="0">
            <a:spAutoFit/>
          </a:bodyPr>
          <a:lstStyle/>
          <a:p>
            <a:pPr lvl="0"/>
            <a:r>
              <a:rPr lang="en-GB" sz="1050" dirty="0">
                <a:ea typeface="SimSun" pitchFamily="2" charset="-122"/>
                <a:cs typeface="Times New Roman" pitchFamily="18" charset="0"/>
              </a:rPr>
              <a:t>Producing for own-final use</a:t>
            </a:r>
            <a:endParaRPr lang="en-GB" sz="1050" dirty="0"/>
          </a:p>
        </p:txBody>
      </p:sp>
      <p:cxnSp>
        <p:nvCxnSpPr>
          <p:cNvPr id="21" name="Straight Arrow Connector 20">
            <a:extLst>
              <a:ext uri="{FF2B5EF4-FFF2-40B4-BE49-F238E27FC236}">
                <a16:creationId xmlns:a16="http://schemas.microsoft.com/office/drawing/2014/main" id="{02B68FE4-AE2C-1C8E-3B89-FABC9BF7833E}"/>
              </a:ext>
            </a:extLst>
          </p:cNvPr>
          <p:cNvCxnSpPr>
            <a:cxnSpLocks/>
          </p:cNvCxnSpPr>
          <p:nvPr/>
        </p:nvCxnSpPr>
        <p:spPr>
          <a:xfrm>
            <a:off x="7540068" y="1541426"/>
            <a:ext cx="0" cy="253872"/>
          </a:xfrm>
          <a:prstGeom prst="straightConnector1">
            <a:avLst/>
          </a:prstGeom>
          <a:noFill/>
          <a:ln w="19050">
            <a:solidFill>
              <a:srgbClr val="0070C0"/>
            </a:solidFill>
            <a:round/>
            <a:headEnd/>
            <a:tailEnd type="arrow" w="med" len="med"/>
          </a:ln>
        </p:spPr>
      </p:cxnSp>
      <p:sp>
        <p:nvSpPr>
          <p:cNvPr id="22" name="Line 37">
            <a:extLst>
              <a:ext uri="{FF2B5EF4-FFF2-40B4-BE49-F238E27FC236}">
                <a16:creationId xmlns:a16="http://schemas.microsoft.com/office/drawing/2014/main" id="{74C19413-A6A3-5F6E-A2F6-7C2AE56BA28A}"/>
              </a:ext>
            </a:extLst>
          </p:cNvPr>
          <p:cNvSpPr>
            <a:spLocks noChangeShapeType="1"/>
          </p:cNvSpPr>
          <p:nvPr/>
        </p:nvSpPr>
        <p:spPr bwMode="auto">
          <a:xfrm>
            <a:off x="5833969" y="3262517"/>
            <a:ext cx="4244" cy="253915"/>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Tree>
    <p:extLst>
      <p:ext uri="{BB962C8B-B14F-4D97-AF65-F5344CB8AC3E}">
        <p14:creationId xmlns:p14="http://schemas.microsoft.com/office/powerpoint/2010/main" val="2836009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1000"/>
                                        <p:tgtEl>
                                          <p:spTgt spid="49"/>
                                        </p:tgtEl>
                                      </p:cBhvr>
                                    </p:animEffect>
                                    <p:anim calcmode="lin" valueType="num">
                                      <p:cBhvr>
                                        <p:cTn id="8" dur="1000" fill="hold"/>
                                        <p:tgtEl>
                                          <p:spTgt spid="49"/>
                                        </p:tgtEl>
                                        <p:attrNameLst>
                                          <p:attrName>ppt_x</p:attrName>
                                        </p:attrNameLst>
                                      </p:cBhvr>
                                      <p:tavLst>
                                        <p:tav tm="0">
                                          <p:val>
                                            <p:strVal val="#ppt_x"/>
                                          </p:val>
                                        </p:tav>
                                        <p:tav tm="100000">
                                          <p:val>
                                            <p:strVal val="#ppt_x"/>
                                          </p:val>
                                        </p:tav>
                                      </p:tavLst>
                                    </p:anim>
                                    <p:anim calcmode="lin" valueType="num">
                                      <p:cBhvr>
                                        <p:cTn id="9"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57"/>
                                        </p:tgtEl>
                                        <p:attrNameLst>
                                          <p:attrName>style.visibility</p:attrName>
                                        </p:attrNameLst>
                                      </p:cBhvr>
                                      <p:to>
                                        <p:strVal val="visible"/>
                                      </p:to>
                                    </p:set>
                                    <p:animEffect transition="in" filter="fade">
                                      <p:cBhvr>
                                        <p:cTn id="24" dur="1000"/>
                                        <p:tgtEl>
                                          <p:spTgt spid="57"/>
                                        </p:tgtEl>
                                      </p:cBhvr>
                                    </p:animEffect>
                                    <p:anim calcmode="lin" valueType="num">
                                      <p:cBhvr>
                                        <p:cTn id="25" dur="1000" fill="hold"/>
                                        <p:tgtEl>
                                          <p:spTgt spid="57"/>
                                        </p:tgtEl>
                                        <p:attrNameLst>
                                          <p:attrName>ppt_x</p:attrName>
                                        </p:attrNameLst>
                                      </p:cBhvr>
                                      <p:tavLst>
                                        <p:tav tm="0">
                                          <p:val>
                                            <p:strVal val="#ppt_x"/>
                                          </p:val>
                                        </p:tav>
                                        <p:tav tm="100000">
                                          <p:val>
                                            <p:strVal val="#ppt_x"/>
                                          </p:val>
                                        </p:tav>
                                      </p:tavLst>
                                    </p:anim>
                                    <p:anim calcmode="lin" valueType="num">
                                      <p:cBhvr>
                                        <p:cTn id="26"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50"/>
                                        </p:tgtEl>
                                        <p:attrNameLst>
                                          <p:attrName>style.visibility</p:attrName>
                                        </p:attrNameLst>
                                      </p:cBhvr>
                                      <p:to>
                                        <p:strVal val="visible"/>
                                      </p:to>
                                    </p:set>
                                    <p:animEffect transition="in" filter="fade">
                                      <p:cBhvr>
                                        <p:cTn id="31" dur="1000"/>
                                        <p:tgtEl>
                                          <p:spTgt spid="50"/>
                                        </p:tgtEl>
                                      </p:cBhvr>
                                    </p:animEffect>
                                    <p:anim calcmode="lin" valueType="num">
                                      <p:cBhvr>
                                        <p:cTn id="32" dur="1000" fill="hold"/>
                                        <p:tgtEl>
                                          <p:spTgt spid="50"/>
                                        </p:tgtEl>
                                        <p:attrNameLst>
                                          <p:attrName>ppt_x</p:attrName>
                                        </p:attrNameLst>
                                      </p:cBhvr>
                                      <p:tavLst>
                                        <p:tav tm="0">
                                          <p:val>
                                            <p:strVal val="#ppt_x"/>
                                          </p:val>
                                        </p:tav>
                                        <p:tav tm="100000">
                                          <p:val>
                                            <p:strVal val="#ppt_x"/>
                                          </p:val>
                                        </p:tav>
                                      </p:tavLst>
                                    </p:anim>
                                    <p:anim calcmode="lin" valueType="num">
                                      <p:cBhvr>
                                        <p:cTn id="33" dur="1000" fill="hold"/>
                                        <p:tgtEl>
                                          <p:spTgt spid="50"/>
                                        </p:tgtEl>
                                        <p:attrNameLst>
                                          <p:attrName>ppt_y</p:attrName>
                                        </p:attrNameLst>
                                      </p:cBhvr>
                                      <p:tavLst>
                                        <p:tav tm="0">
                                          <p:val>
                                            <p:strVal val="#ppt_y-.1"/>
                                          </p:val>
                                        </p:tav>
                                        <p:tav tm="100000">
                                          <p:val>
                                            <p:strVal val="#ppt_y"/>
                                          </p:val>
                                        </p:tav>
                                      </p:tavLst>
                                    </p:anim>
                                  </p:childTnLst>
                                </p:cTn>
                              </p:par>
                              <p:par>
                                <p:cTn id="34" presetID="10" presetClass="entr" presetSubtype="0"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500"/>
                                        <p:tgtEl>
                                          <p:spTgt spid="21"/>
                                        </p:tgtEl>
                                      </p:cBhvr>
                                    </p:animEffect>
                                  </p:childTnLst>
                                </p:cTn>
                              </p:par>
                              <p:par>
                                <p:cTn id="37" presetID="47" presetClass="entr" presetSubtype="0" fill="hold" grpId="0" nodeType="with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fade">
                                      <p:cBhvr>
                                        <p:cTn id="39" dur="1000"/>
                                        <p:tgtEl>
                                          <p:spTgt spid="37"/>
                                        </p:tgtEl>
                                      </p:cBhvr>
                                    </p:animEffect>
                                    <p:anim calcmode="lin" valueType="num">
                                      <p:cBhvr>
                                        <p:cTn id="40" dur="1000" fill="hold"/>
                                        <p:tgtEl>
                                          <p:spTgt spid="37"/>
                                        </p:tgtEl>
                                        <p:attrNameLst>
                                          <p:attrName>ppt_x</p:attrName>
                                        </p:attrNameLst>
                                      </p:cBhvr>
                                      <p:tavLst>
                                        <p:tav tm="0">
                                          <p:val>
                                            <p:strVal val="#ppt_x"/>
                                          </p:val>
                                        </p:tav>
                                        <p:tav tm="100000">
                                          <p:val>
                                            <p:strVal val="#ppt_x"/>
                                          </p:val>
                                        </p:tav>
                                      </p:tavLst>
                                    </p:anim>
                                    <p:anim calcmode="lin" valueType="num">
                                      <p:cBhvr>
                                        <p:cTn id="41" dur="1000" fill="hold"/>
                                        <p:tgtEl>
                                          <p:spTgt spid="37"/>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fade">
                                      <p:cBhvr>
                                        <p:cTn id="44" dur="1000"/>
                                        <p:tgtEl>
                                          <p:spTgt spid="39"/>
                                        </p:tgtEl>
                                      </p:cBhvr>
                                    </p:animEffect>
                                    <p:anim calcmode="lin" valueType="num">
                                      <p:cBhvr>
                                        <p:cTn id="45" dur="1000" fill="hold"/>
                                        <p:tgtEl>
                                          <p:spTgt spid="39"/>
                                        </p:tgtEl>
                                        <p:attrNameLst>
                                          <p:attrName>ppt_x</p:attrName>
                                        </p:attrNameLst>
                                      </p:cBhvr>
                                      <p:tavLst>
                                        <p:tav tm="0">
                                          <p:val>
                                            <p:strVal val="#ppt_x"/>
                                          </p:val>
                                        </p:tav>
                                        <p:tav tm="100000">
                                          <p:val>
                                            <p:strVal val="#ppt_x"/>
                                          </p:val>
                                        </p:tav>
                                      </p:tavLst>
                                    </p:anim>
                                    <p:anim calcmode="lin" valueType="num">
                                      <p:cBhvr>
                                        <p:cTn id="46" dur="1000" fill="hold"/>
                                        <p:tgtEl>
                                          <p:spTgt spid="39"/>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2069"/>
                                        </p:tgtEl>
                                        <p:attrNameLst>
                                          <p:attrName>style.visibility</p:attrName>
                                        </p:attrNameLst>
                                      </p:cBhvr>
                                      <p:to>
                                        <p:strVal val="visible"/>
                                      </p:to>
                                    </p:set>
                                    <p:animEffect transition="in" filter="fade">
                                      <p:cBhvr>
                                        <p:cTn id="49" dur="1000"/>
                                        <p:tgtEl>
                                          <p:spTgt spid="2069"/>
                                        </p:tgtEl>
                                      </p:cBhvr>
                                    </p:animEffect>
                                    <p:anim calcmode="lin" valueType="num">
                                      <p:cBhvr>
                                        <p:cTn id="50" dur="1000" fill="hold"/>
                                        <p:tgtEl>
                                          <p:spTgt spid="2069"/>
                                        </p:tgtEl>
                                        <p:attrNameLst>
                                          <p:attrName>ppt_x</p:attrName>
                                        </p:attrNameLst>
                                      </p:cBhvr>
                                      <p:tavLst>
                                        <p:tav tm="0">
                                          <p:val>
                                            <p:strVal val="#ppt_x"/>
                                          </p:val>
                                        </p:tav>
                                        <p:tav tm="100000">
                                          <p:val>
                                            <p:strVal val="#ppt_x"/>
                                          </p:val>
                                        </p:tav>
                                      </p:tavLst>
                                    </p:anim>
                                    <p:anim calcmode="lin" valueType="num">
                                      <p:cBhvr>
                                        <p:cTn id="51" dur="1000" fill="hold"/>
                                        <p:tgtEl>
                                          <p:spTgt spid="2069"/>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2072"/>
                                        </p:tgtEl>
                                        <p:attrNameLst>
                                          <p:attrName>style.visibility</p:attrName>
                                        </p:attrNameLst>
                                      </p:cBhvr>
                                      <p:to>
                                        <p:strVal val="visible"/>
                                      </p:to>
                                    </p:set>
                                    <p:animEffect transition="in" filter="fade">
                                      <p:cBhvr>
                                        <p:cTn id="54" dur="1000"/>
                                        <p:tgtEl>
                                          <p:spTgt spid="2072"/>
                                        </p:tgtEl>
                                      </p:cBhvr>
                                    </p:animEffect>
                                    <p:anim calcmode="lin" valueType="num">
                                      <p:cBhvr>
                                        <p:cTn id="55" dur="1000" fill="hold"/>
                                        <p:tgtEl>
                                          <p:spTgt spid="2072"/>
                                        </p:tgtEl>
                                        <p:attrNameLst>
                                          <p:attrName>ppt_x</p:attrName>
                                        </p:attrNameLst>
                                      </p:cBhvr>
                                      <p:tavLst>
                                        <p:tav tm="0">
                                          <p:val>
                                            <p:strVal val="#ppt_x"/>
                                          </p:val>
                                        </p:tav>
                                        <p:tav tm="100000">
                                          <p:val>
                                            <p:strVal val="#ppt_x"/>
                                          </p:val>
                                        </p:tav>
                                      </p:tavLst>
                                    </p:anim>
                                    <p:anim calcmode="lin" valueType="num">
                                      <p:cBhvr>
                                        <p:cTn id="56" dur="1000" fill="hold"/>
                                        <p:tgtEl>
                                          <p:spTgt spid="2072"/>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fade">
                                      <p:cBhvr>
                                        <p:cTn id="59" dur="1000"/>
                                        <p:tgtEl>
                                          <p:spTgt spid="11"/>
                                        </p:tgtEl>
                                      </p:cBhvr>
                                    </p:animEffect>
                                    <p:anim calcmode="lin" valueType="num">
                                      <p:cBhvr>
                                        <p:cTn id="60" dur="1000" fill="hold"/>
                                        <p:tgtEl>
                                          <p:spTgt spid="11"/>
                                        </p:tgtEl>
                                        <p:attrNameLst>
                                          <p:attrName>ppt_x</p:attrName>
                                        </p:attrNameLst>
                                      </p:cBhvr>
                                      <p:tavLst>
                                        <p:tav tm="0">
                                          <p:val>
                                            <p:strVal val="#ppt_x"/>
                                          </p:val>
                                        </p:tav>
                                        <p:tav tm="100000">
                                          <p:val>
                                            <p:strVal val="#ppt_x"/>
                                          </p:val>
                                        </p:tav>
                                      </p:tavLst>
                                    </p:anim>
                                    <p:anim calcmode="lin" valueType="num">
                                      <p:cBhvr>
                                        <p:cTn id="61" dur="1000" fill="hold"/>
                                        <p:tgtEl>
                                          <p:spTgt spid="11"/>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0"/>
                                  </p:stCondLst>
                                  <p:childTnLst>
                                    <p:set>
                                      <p:cBhvr>
                                        <p:cTn id="63" dur="1" fill="hold">
                                          <p:stCondLst>
                                            <p:cond delay="0"/>
                                          </p:stCondLst>
                                        </p:cTn>
                                        <p:tgtEl>
                                          <p:spTgt spid="46"/>
                                        </p:tgtEl>
                                        <p:attrNameLst>
                                          <p:attrName>style.visibility</p:attrName>
                                        </p:attrNameLst>
                                      </p:cBhvr>
                                      <p:to>
                                        <p:strVal val="visible"/>
                                      </p:to>
                                    </p:set>
                                    <p:animEffect transition="in" filter="fade">
                                      <p:cBhvr>
                                        <p:cTn id="64" dur="1000"/>
                                        <p:tgtEl>
                                          <p:spTgt spid="46"/>
                                        </p:tgtEl>
                                      </p:cBhvr>
                                    </p:animEffect>
                                    <p:anim calcmode="lin" valueType="num">
                                      <p:cBhvr>
                                        <p:cTn id="65" dur="1000" fill="hold"/>
                                        <p:tgtEl>
                                          <p:spTgt spid="46"/>
                                        </p:tgtEl>
                                        <p:attrNameLst>
                                          <p:attrName>ppt_x</p:attrName>
                                        </p:attrNameLst>
                                      </p:cBhvr>
                                      <p:tavLst>
                                        <p:tav tm="0">
                                          <p:val>
                                            <p:strVal val="#ppt_x"/>
                                          </p:val>
                                        </p:tav>
                                        <p:tav tm="100000">
                                          <p:val>
                                            <p:strVal val="#ppt_x"/>
                                          </p:val>
                                        </p:tav>
                                      </p:tavLst>
                                    </p:anim>
                                    <p:anim calcmode="lin" valueType="num">
                                      <p:cBhvr>
                                        <p:cTn id="66" dur="1000" fill="hold"/>
                                        <p:tgtEl>
                                          <p:spTgt spid="46"/>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2077"/>
                                        </p:tgtEl>
                                        <p:attrNameLst>
                                          <p:attrName>style.visibility</p:attrName>
                                        </p:attrNameLst>
                                      </p:cBhvr>
                                      <p:to>
                                        <p:strVal val="visible"/>
                                      </p:to>
                                    </p:set>
                                    <p:animEffect transition="in" filter="fade">
                                      <p:cBhvr>
                                        <p:cTn id="69" dur="1000"/>
                                        <p:tgtEl>
                                          <p:spTgt spid="2077"/>
                                        </p:tgtEl>
                                      </p:cBhvr>
                                    </p:animEffect>
                                    <p:anim calcmode="lin" valueType="num">
                                      <p:cBhvr>
                                        <p:cTn id="70" dur="1000" fill="hold"/>
                                        <p:tgtEl>
                                          <p:spTgt spid="2077"/>
                                        </p:tgtEl>
                                        <p:attrNameLst>
                                          <p:attrName>ppt_x</p:attrName>
                                        </p:attrNameLst>
                                      </p:cBhvr>
                                      <p:tavLst>
                                        <p:tav tm="0">
                                          <p:val>
                                            <p:strVal val="#ppt_x"/>
                                          </p:val>
                                        </p:tav>
                                        <p:tav tm="100000">
                                          <p:val>
                                            <p:strVal val="#ppt_x"/>
                                          </p:val>
                                        </p:tav>
                                      </p:tavLst>
                                    </p:anim>
                                    <p:anim calcmode="lin" valueType="num">
                                      <p:cBhvr>
                                        <p:cTn id="71" dur="1000" fill="hold"/>
                                        <p:tgtEl>
                                          <p:spTgt spid="2077"/>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7" presetClass="entr" presetSubtype="0" fill="hold" grpId="0" nodeType="clickEffect">
                                  <p:stCondLst>
                                    <p:cond delay="0"/>
                                  </p:stCondLst>
                                  <p:childTnLst>
                                    <p:set>
                                      <p:cBhvr>
                                        <p:cTn id="75" dur="1" fill="hold">
                                          <p:stCondLst>
                                            <p:cond delay="0"/>
                                          </p:stCondLst>
                                        </p:cTn>
                                        <p:tgtEl>
                                          <p:spTgt spid="47"/>
                                        </p:tgtEl>
                                        <p:attrNameLst>
                                          <p:attrName>style.visibility</p:attrName>
                                        </p:attrNameLst>
                                      </p:cBhvr>
                                      <p:to>
                                        <p:strVal val="visible"/>
                                      </p:to>
                                    </p:set>
                                    <p:animEffect transition="in" filter="fade">
                                      <p:cBhvr>
                                        <p:cTn id="76" dur="1000"/>
                                        <p:tgtEl>
                                          <p:spTgt spid="47"/>
                                        </p:tgtEl>
                                      </p:cBhvr>
                                    </p:animEffect>
                                    <p:anim calcmode="lin" valueType="num">
                                      <p:cBhvr>
                                        <p:cTn id="77" dur="1000" fill="hold"/>
                                        <p:tgtEl>
                                          <p:spTgt spid="47"/>
                                        </p:tgtEl>
                                        <p:attrNameLst>
                                          <p:attrName>ppt_x</p:attrName>
                                        </p:attrNameLst>
                                      </p:cBhvr>
                                      <p:tavLst>
                                        <p:tav tm="0">
                                          <p:val>
                                            <p:strVal val="#ppt_x"/>
                                          </p:val>
                                        </p:tav>
                                        <p:tav tm="100000">
                                          <p:val>
                                            <p:strVal val="#ppt_x"/>
                                          </p:val>
                                        </p:tav>
                                      </p:tavLst>
                                    </p:anim>
                                    <p:anim calcmode="lin" valueType="num">
                                      <p:cBhvr>
                                        <p:cTn id="78" dur="1000" fill="hold"/>
                                        <p:tgtEl>
                                          <p:spTgt spid="47"/>
                                        </p:tgtEl>
                                        <p:attrNameLst>
                                          <p:attrName>ppt_y</p:attrName>
                                        </p:attrNameLst>
                                      </p:cBhvr>
                                      <p:tavLst>
                                        <p:tav tm="0">
                                          <p:val>
                                            <p:strVal val="#ppt_y-.1"/>
                                          </p:val>
                                        </p:tav>
                                        <p:tav tm="100000">
                                          <p:val>
                                            <p:strVal val="#ppt_y"/>
                                          </p:val>
                                        </p:tav>
                                      </p:tavLst>
                                    </p:anim>
                                  </p:childTnLst>
                                </p:cTn>
                              </p:par>
                              <p:par>
                                <p:cTn id="79" presetID="47" presetClass="entr" presetSubtype="0" fill="hold" grpId="0" nodeType="withEffect">
                                  <p:stCondLst>
                                    <p:cond delay="0"/>
                                  </p:stCondLst>
                                  <p:childTnLst>
                                    <p:set>
                                      <p:cBhvr>
                                        <p:cTn id="80" dur="1" fill="hold">
                                          <p:stCondLst>
                                            <p:cond delay="0"/>
                                          </p:stCondLst>
                                        </p:cTn>
                                        <p:tgtEl>
                                          <p:spTgt spid="2085"/>
                                        </p:tgtEl>
                                        <p:attrNameLst>
                                          <p:attrName>style.visibility</p:attrName>
                                        </p:attrNameLst>
                                      </p:cBhvr>
                                      <p:to>
                                        <p:strVal val="visible"/>
                                      </p:to>
                                    </p:set>
                                    <p:animEffect transition="in" filter="fade">
                                      <p:cBhvr>
                                        <p:cTn id="81" dur="1000"/>
                                        <p:tgtEl>
                                          <p:spTgt spid="2085"/>
                                        </p:tgtEl>
                                      </p:cBhvr>
                                    </p:animEffect>
                                    <p:anim calcmode="lin" valueType="num">
                                      <p:cBhvr>
                                        <p:cTn id="82" dur="1000" fill="hold"/>
                                        <p:tgtEl>
                                          <p:spTgt spid="2085"/>
                                        </p:tgtEl>
                                        <p:attrNameLst>
                                          <p:attrName>ppt_x</p:attrName>
                                        </p:attrNameLst>
                                      </p:cBhvr>
                                      <p:tavLst>
                                        <p:tav tm="0">
                                          <p:val>
                                            <p:strVal val="#ppt_x"/>
                                          </p:val>
                                        </p:tav>
                                        <p:tav tm="100000">
                                          <p:val>
                                            <p:strVal val="#ppt_x"/>
                                          </p:val>
                                        </p:tav>
                                      </p:tavLst>
                                    </p:anim>
                                    <p:anim calcmode="lin" valueType="num">
                                      <p:cBhvr>
                                        <p:cTn id="83" dur="1000" fill="hold"/>
                                        <p:tgtEl>
                                          <p:spTgt spid="2085"/>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7" presetClass="entr" presetSubtype="0" fill="hold" grpId="0" nodeType="clickEffect">
                                  <p:stCondLst>
                                    <p:cond delay="0"/>
                                  </p:stCondLst>
                                  <p:childTnLst>
                                    <p:set>
                                      <p:cBhvr>
                                        <p:cTn id="87" dur="1" fill="hold">
                                          <p:stCondLst>
                                            <p:cond delay="0"/>
                                          </p:stCondLst>
                                        </p:cTn>
                                        <p:tgtEl>
                                          <p:spTgt spid="58"/>
                                        </p:tgtEl>
                                        <p:attrNameLst>
                                          <p:attrName>style.visibility</p:attrName>
                                        </p:attrNameLst>
                                      </p:cBhvr>
                                      <p:to>
                                        <p:strVal val="visible"/>
                                      </p:to>
                                    </p:set>
                                    <p:animEffect transition="in" filter="fade">
                                      <p:cBhvr>
                                        <p:cTn id="88" dur="1000"/>
                                        <p:tgtEl>
                                          <p:spTgt spid="58"/>
                                        </p:tgtEl>
                                      </p:cBhvr>
                                    </p:animEffect>
                                    <p:anim calcmode="lin" valueType="num">
                                      <p:cBhvr>
                                        <p:cTn id="89" dur="1000" fill="hold"/>
                                        <p:tgtEl>
                                          <p:spTgt spid="58"/>
                                        </p:tgtEl>
                                        <p:attrNameLst>
                                          <p:attrName>ppt_x</p:attrName>
                                        </p:attrNameLst>
                                      </p:cBhvr>
                                      <p:tavLst>
                                        <p:tav tm="0">
                                          <p:val>
                                            <p:strVal val="#ppt_x"/>
                                          </p:val>
                                        </p:tav>
                                        <p:tav tm="100000">
                                          <p:val>
                                            <p:strVal val="#ppt_x"/>
                                          </p:val>
                                        </p:tav>
                                      </p:tavLst>
                                    </p:anim>
                                    <p:anim calcmode="lin" valueType="num">
                                      <p:cBhvr>
                                        <p:cTn id="90" dur="1000" fill="hold"/>
                                        <p:tgtEl>
                                          <p:spTgt spid="58"/>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55"/>
                                        </p:tgtEl>
                                        <p:attrNameLst>
                                          <p:attrName>style.visibility</p:attrName>
                                        </p:attrNameLst>
                                      </p:cBhvr>
                                      <p:to>
                                        <p:strVal val="visible"/>
                                      </p:to>
                                    </p:set>
                                    <p:animEffect transition="in" filter="fade">
                                      <p:cBhvr>
                                        <p:cTn id="93" dur="1000"/>
                                        <p:tgtEl>
                                          <p:spTgt spid="55"/>
                                        </p:tgtEl>
                                      </p:cBhvr>
                                    </p:animEffect>
                                    <p:anim calcmode="lin" valueType="num">
                                      <p:cBhvr>
                                        <p:cTn id="94" dur="1000" fill="hold"/>
                                        <p:tgtEl>
                                          <p:spTgt spid="55"/>
                                        </p:tgtEl>
                                        <p:attrNameLst>
                                          <p:attrName>ppt_x</p:attrName>
                                        </p:attrNameLst>
                                      </p:cBhvr>
                                      <p:tavLst>
                                        <p:tav tm="0">
                                          <p:val>
                                            <p:strVal val="#ppt_x"/>
                                          </p:val>
                                        </p:tav>
                                        <p:tav tm="100000">
                                          <p:val>
                                            <p:strVal val="#ppt_x"/>
                                          </p:val>
                                        </p:tav>
                                      </p:tavLst>
                                    </p:anim>
                                    <p:anim calcmode="lin" valueType="num">
                                      <p:cBhvr>
                                        <p:cTn id="95" dur="1000" fill="hold"/>
                                        <p:tgtEl>
                                          <p:spTgt spid="55"/>
                                        </p:tgtEl>
                                        <p:attrNameLst>
                                          <p:attrName>ppt_y</p:attrName>
                                        </p:attrNameLst>
                                      </p:cBhvr>
                                      <p:tavLst>
                                        <p:tav tm="0">
                                          <p:val>
                                            <p:strVal val="#ppt_y-.1"/>
                                          </p:val>
                                        </p:tav>
                                        <p:tav tm="100000">
                                          <p:val>
                                            <p:strVal val="#ppt_y"/>
                                          </p:val>
                                        </p:tav>
                                      </p:tavLst>
                                    </p:anim>
                                  </p:childTnLst>
                                </p:cTn>
                              </p:par>
                              <p:par>
                                <p:cTn id="96" presetID="47" presetClass="entr" presetSubtype="0" fill="hold" grpId="0" nodeType="withEffect">
                                  <p:stCondLst>
                                    <p:cond delay="1000"/>
                                  </p:stCondLst>
                                  <p:childTnLst>
                                    <p:set>
                                      <p:cBhvr>
                                        <p:cTn id="97" dur="1" fill="hold">
                                          <p:stCondLst>
                                            <p:cond delay="0"/>
                                          </p:stCondLst>
                                        </p:cTn>
                                        <p:tgtEl>
                                          <p:spTgt spid="2060"/>
                                        </p:tgtEl>
                                        <p:attrNameLst>
                                          <p:attrName>style.visibility</p:attrName>
                                        </p:attrNameLst>
                                      </p:cBhvr>
                                      <p:to>
                                        <p:strVal val="visible"/>
                                      </p:to>
                                    </p:set>
                                    <p:animEffect transition="in" filter="fade">
                                      <p:cBhvr>
                                        <p:cTn id="98" dur="1000"/>
                                        <p:tgtEl>
                                          <p:spTgt spid="2060"/>
                                        </p:tgtEl>
                                      </p:cBhvr>
                                    </p:animEffect>
                                    <p:anim calcmode="lin" valueType="num">
                                      <p:cBhvr>
                                        <p:cTn id="99" dur="1000" fill="hold"/>
                                        <p:tgtEl>
                                          <p:spTgt spid="2060"/>
                                        </p:tgtEl>
                                        <p:attrNameLst>
                                          <p:attrName>ppt_x</p:attrName>
                                        </p:attrNameLst>
                                      </p:cBhvr>
                                      <p:tavLst>
                                        <p:tav tm="0">
                                          <p:val>
                                            <p:strVal val="#ppt_x"/>
                                          </p:val>
                                        </p:tav>
                                        <p:tav tm="100000">
                                          <p:val>
                                            <p:strVal val="#ppt_x"/>
                                          </p:val>
                                        </p:tav>
                                      </p:tavLst>
                                    </p:anim>
                                    <p:anim calcmode="lin" valueType="num">
                                      <p:cBhvr>
                                        <p:cTn id="100" dur="1000" fill="hold"/>
                                        <p:tgtEl>
                                          <p:spTgt spid="2060"/>
                                        </p:tgtEl>
                                        <p:attrNameLst>
                                          <p:attrName>ppt_y</p:attrName>
                                        </p:attrNameLst>
                                      </p:cBhvr>
                                      <p:tavLst>
                                        <p:tav tm="0">
                                          <p:val>
                                            <p:strVal val="#ppt_y-.1"/>
                                          </p:val>
                                        </p:tav>
                                        <p:tav tm="100000">
                                          <p:val>
                                            <p:strVal val="#ppt_y"/>
                                          </p:val>
                                        </p:tav>
                                      </p:tavLst>
                                    </p:anim>
                                  </p:childTnLst>
                                </p:cTn>
                              </p:par>
                              <p:par>
                                <p:cTn id="101" presetID="47" presetClass="entr" presetSubtype="0" fill="hold" grpId="0" nodeType="withEffect">
                                  <p:stCondLst>
                                    <p:cond delay="1000"/>
                                  </p:stCondLst>
                                  <p:childTnLst>
                                    <p:set>
                                      <p:cBhvr>
                                        <p:cTn id="102" dur="1" fill="hold">
                                          <p:stCondLst>
                                            <p:cond delay="0"/>
                                          </p:stCondLst>
                                        </p:cTn>
                                        <p:tgtEl>
                                          <p:spTgt spid="22"/>
                                        </p:tgtEl>
                                        <p:attrNameLst>
                                          <p:attrName>style.visibility</p:attrName>
                                        </p:attrNameLst>
                                      </p:cBhvr>
                                      <p:to>
                                        <p:strVal val="visible"/>
                                      </p:to>
                                    </p:set>
                                    <p:animEffect transition="in" filter="fade">
                                      <p:cBhvr>
                                        <p:cTn id="103" dur="1000"/>
                                        <p:tgtEl>
                                          <p:spTgt spid="22"/>
                                        </p:tgtEl>
                                      </p:cBhvr>
                                    </p:animEffect>
                                    <p:anim calcmode="lin" valueType="num">
                                      <p:cBhvr>
                                        <p:cTn id="104" dur="1000" fill="hold"/>
                                        <p:tgtEl>
                                          <p:spTgt spid="22"/>
                                        </p:tgtEl>
                                        <p:attrNameLst>
                                          <p:attrName>ppt_x</p:attrName>
                                        </p:attrNameLst>
                                      </p:cBhvr>
                                      <p:tavLst>
                                        <p:tav tm="0">
                                          <p:val>
                                            <p:strVal val="#ppt_x"/>
                                          </p:val>
                                        </p:tav>
                                        <p:tav tm="100000">
                                          <p:val>
                                            <p:strVal val="#ppt_x"/>
                                          </p:val>
                                        </p:tav>
                                      </p:tavLst>
                                    </p:anim>
                                    <p:anim calcmode="lin" valueType="num">
                                      <p:cBhvr>
                                        <p:cTn id="105"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7" presetClass="entr" presetSubtype="0" fill="hold" grpId="0" nodeType="clickEffect">
                                  <p:stCondLst>
                                    <p:cond delay="0"/>
                                  </p:stCondLst>
                                  <p:childTnLst>
                                    <p:set>
                                      <p:cBhvr>
                                        <p:cTn id="109" dur="1" fill="hold">
                                          <p:stCondLst>
                                            <p:cond delay="0"/>
                                          </p:stCondLst>
                                        </p:cTn>
                                        <p:tgtEl>
                                          <p:spTgt spid="2076"/>
                                        </p:tgtEl>
                                        <p:attrNameLst>
                                          <p:attrName>style.visibility</p:attrName>
                                        </p:attrNameLst>
                                      </p:cBhvr>
                                      <p:to>
                                        <p:strVal val="visible"/>
                                      </p:to>
                                    </p:set>
                                    <p:animEffect transition="in" filter="fade">
                                      <p:cBhvr>
                                        <p:cTn id="110" dur="1000"/>
                                        <p:tgtEl>
                                          <p:spTgt spid="2076"/>
                                        </p:tgtEl>
                                      </p:cBhvr>
                                    </p:animEffect>
                                    <p:anim calcmode="lin" valueType="num">
                                      <p:cBhvr>
                                        <p:cTn id="111" dur="1000" fill="hold"/>
                                        <p:tgtEl>
                                          <p:spTgt spid="2076"/>
                                        </p:tgtEl>
                                        <p:attrNameLst>
                                          <p:attrName>ppt_x</p:attrName>
                                        </p:attrNameLst>
                                      </p:cBhvr>
                                      <p:tavLst>
                                        <p:tav tm="0">
                                          <p:val>
                                            <p:strVal val="#ppt_x"/>
                                          </p:val>
                                        </p:tav>
                                        <p:tav tm="100000">
                                          <p:val>
                                            <p:strVal val="#ppt_x"/>
                                          </p:val>
                                        </p:tav>
                                      </p:tavLst>
                                    </p:anim>
                                    <p:anim calcmode="lin" valueType="num">
                                      <p:cBhvr>
                                        <p:cTn id="112" dur="1000" fill="hold"/>
                                        <p:tgtEl>
                                          <p:spTgt spid="2076"/>
                                        </p:tgtEl>
                                        <p:attrNameLst>
                                          <p:attrName>ppt_y</p:attrName>
                                        </p:attrNameLst>
                                      </p:cBhvr>
                                      <p:tavLst>
                                        <p:tav tm="0">
                                          <p:val>
                                            <p:strVal val="#ppt_y-.1"/>
                                          </p:val>
                                        </p:tav>
                                        <p:tav tm="100000">
                                          <p:val>
                                            <p:strVal val="#ppt_y"/>
                                          </p:val>
                                        </p:tav>
                                      </p:tavLst>
                                    </p:anim>
                                  </p:childTnLst>
                                </p:cTn>
                              </p:par>
                              <p:par>
                                <p:cTn id="113" presetID="47" presetClass="entr" presetSubtype="0" fill="hold" grpId="0" nodeType="withEffect">
                                  <p:stCondLst>
                                    <p:cond delay="0"/>
                                  </p:stCondLst>
                                  <p:childTnLst>
                                    <p:set>
                                      <p:cBhvr>
                                        <p:cTn id="114" dur="1" fill="hold">
                                          <p:stCondLst>
                                            <p:cond delay="0"/>
                                          </p:stCondLst>
                                        </p:cTn>
                                        <p:tgtEl>
                                          <p:spTgt spid="69"/>
                                        </p:tgtEl>
                                        <p:attrNameLst>
                                          <p:attrName>style.visibility</p:attrName>
                                        </p:attrNameLst>
                                      </p:cBhvr>
                                      <p:to>
                                        <p:strVal val="visible"/>
                                      </p:to>
                                    </p:set>
                                    <p:animEffect transition="in" filter="fade">
                                      <p:cBhvr>
                                        <p:cTn id="115" dur="1000"/>
                                        <p:tgtEl>
                                          <p:spTgt spid="69"/>
                                        </p:tgtEl>
                                      </p:cBhvr>
                                    </p:animEffect>
                                    <p:anim calcmode="lin" valueType="num">
                                      <p:cBhvr>
                                        <p:cTn id="116" dur="1000" fill="hold"/>
                                        <p:tgtEl>
                                          <p:spTgt spid="69"/>
                                        </p:tgtEl>
                                        <p:attrNameLst>
                                          <p:attrName>ppt_x</p:attrName>
                                        </p:attrNameLst>
                                      </p:cBhvr>
                                      <p:tavLst>
                                        <p:tav tm="0">
                                          <p:val>
                                            <p:strVal val="#ppt_x"/>
                                          </p:val>
                                        </p:tav>
                                        <p:tav tm="100000">
                                          <p:val>
                                            <p:strVal val="#ppt_x"/>
                                          </p:val>
                                        </p:tav>
                                      </p:tavLst>
                                    </p:anim>
                                    <p:anim calcmode="lin" valueType="num">
                                      <p:cBhvr>
                                        <p:cTn id="117"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47" presetClass="entr" presetSubtype="0" fill="hold" grpId="0" nodeType="clickEffect">
                                  <p:stCondLst>
                                    <p:cond delay="0"/>
                                  </p:stCondLst>
                                  <p:childTnLst>
                                    <p:set>
                                      <p:cBhvr>
                                        <p:cTn id="121" dur="1" fill="hold">
                                          <p:stCondLst>
                                            <p:cond delay="0"/>
                                          </p:stCondLst>
                                        </p:cTn>
                                        <p:tgtEl>
                                          <p:spTgt spid="17"/>
                                        </p:tgtEl>
                                        <p:attrNameLst>
                                          <p:attrName>style.visibility</p:attrName>
                                        </p:attrNameLst>
                                      </p:cBhvr>
                                      <p:to>
                                        <p:strVal val="visible"/>
                                      </p:to>
                                    </p:set>
                                    <p:animEffect transition="in" filter="fade">
                                      <p:cBhvr>
                                        <p:cTn id="122" dur="1000"/>
                                        <p:tgtEl>
                                          <p:spTgt spid="17"/>
                                        </p:tgtEl>
                                      </p:cBhvr>
                                    </p:animEffect>
                                    <p:anim calcmode="lin" valueType="num">
                                      <p:cBhvr>
                                        <p:cTn id="123" dur="1000" fill="hold"/>
                                        <p:tgtEl>
                                          <p:spTgt spid="17"/>
                                        </p:tgtEl>
                                        <p:attrNameLst>
                                          <p:attrName>ppt_x</p:attrName>
                                        </p:attrNameLst>
                                      </p:cBhvr>
                                      <p:tavLst>
                                        <p:tav tm="0">
                                          <p:val>
                                            <p:strVal val="#ppt_x"/>
                                          </p:val>
                                        </p:tav>
                                        <p:tav tm="100000">
                                          <p:val>
                                            <p:strVal val="#ppt_x"/>
                                          </p:val>
                                        </p:tav>
                                      </p:tavLst>
                                    </p:anim>
                                    <p:anim calcmode="lin" valueType="num">
                                      <p:cBhvr>
                                        <p:cTn id="124" dur="1000" fill="hold"/>
                                        <p:tgtEl>
                                          <p:spTgt spid="17"/>
                                        </p:tgtEl>
                                        <p:attrNameLst>
                                          <p:attrName>ppt_y</p:attrName>
                                        </p:attrNameLst>
                                      </p:cBhvr>
                                      <p:tavLst>
                                        <p:tav tm="0">
                                          <p:val>
                                            <p:strVal val="#ppt_y-.1"/>
                                          </p:val>
                                        </p:tav>
                                        <p:tav tm="100000">
                                          <p:val>
                                            <p:strVal val="#ppt_y"/>
                                          </p:val>
                                        </p:tav>
                                      </p:tavLst>
                                    </p:anim>
                                  </p:childTnLst>
                                </p:cTn>
                              </p:par>
                              <p:par>
                                <p:cTn id="125" presetID="47" presetClass="entr" presetSubtype="0" fill="hold" grpId="0" nodeType="withEffect">
                                  <p:stCondLst>
                                    <p:cond delay="0"/>
                                  </p:stCondLst>
                                  <p:childTnLst>
                                    <p:set>
                                      <p:cBhvr>
                                        <p:cTn id="126" dur="1" fill="hold">
                                          <p:stCondLst>
                                            <p:cond delay="0"/>
                                          </p:stCondLst>
                                        </p:cTn>
                                        <p:tgtEl>
                                          <p:spTgt spid="14"/>
                                        </p:tgtEl>
                                        <p:attrNameLst>
                                          <p:attrName>style.visibility</p:attrName>
                                        </p:attrNameLst>
                                      </p:cBhvr>
                                      <p:to>
                                        <p:strVal val="visible"/>
                                      </p:to>
                                    </p:set>
                                    <p:animEffect transition="in" filter="fade">
                                      <p:cBhvr>
                                        <p:cTn id="127" dur="1000"/>
                                        <p:tgtEl>
                                          <p:spTgt spid="14"/>
                                        </p:tgtEl>
                                      </p:cBhvr>
                                    </p:animEffect>
                                    <p:anim calcmode="lin" valueType="num">
                                      <p:cBhvr>
                                        <p:cTn id="128" dur="1000" fill="hold"/>
                                        <p:tgtEl>
                                          <p:spTgt spid="14"/>
                                        </p:tgtEl>
                                        <p:attrNameLst>
                                          <p:attrName>ppt_x</p:attrName>
                                        </p:attrNameLst>
                                      </p:cBhvr>
                                      <p:tavLst>
                                        <p:tav tm="0">
                                          <p:val>
                                            <p:strVal val="#ppt_x"/>
                                          </p:val>
                                        </p:tav>
                                        <p:tav tm="100000">
                                          <p:val>
                                            <p:strVal val="#ppt_x"/>
                                          </p:val>
                                        </p:tav>
                                      </p:tavLst>
                                    </p:anim>
                                    <p:anim calcmode="lin" valueType="num">
                                      <p:cBhvr>
                                        <p:cTn id="12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47" presetClass="entr" presetSubtype="0" fill="hold" grpId="0" nodeType="clickEffect">
                                  <p:stCondLst>
                                    <p:cond delay="0"/>
                                  </p:stCondLst>
                                  <p:childTnLst>
                                    <p:set>
                                      <p:cBhvr>
                                        <p:cTn id="133" dur="1" fill="hold">
                                          <p:stCondLst>
                                            <p:cond delay="0"/>
                                          </p:stCondLst>
                                        </p:cTn>
                                        <p:tgtEl>
                                          <p:spTgt spid="2068"/>
                                        </p:tgtEl>
                                        <p:attrNameLst>
                                          <p:attrName>style.visibility</p:attrName>
                                        </p:attrNameLst>
                                      </p:cBhvr>
                                      <p:to>
                                        <p:strVal val="visible"/>
                                      </p:to>
                                    </p:set>
                                    <p:animEffect transition="in" filter="fade">
                                      <p:cBhvr>
                                        <p:cTn id="134" dur="1000"/>
                                        <p:tgtEl>
                                          <p:spTgt spid="2068"/>
                                        </p:tgtEl>
                                      </p:cBhvr>
                                    </p:animEffect>
                                    <p:anim calcmode="lin" valueType="num">
                                      <p:cBhvr>
                                        <p:cTn id="135" dur="1000" fill="hold"/>
                                        <p:tgtEl>
                                          <p:spTgt spid="2068"/>
                                        </p:tgtEl>
                                        <p:attrNameLst>
                                          <p:attrName>ppt_x</p:attrName>
                                        </p:attrNameLst>
                                      </p:cBhvr>
                                      <p:tavLst>
                                        <p:tav tm="0">
                                          <p:val>
                                            <p:strVal val="#ppt_x"/>
                                          </p:val>
                                        </p:tav>
                                        <p:tav tm="100000">
                                          <p:val>
                                            <p:strVal val="#ppt_x"/>
                                          </p:val>
                                        </p:tav>
                                      </p:tavLst>
                                    </p:anim>
                                    <p:anim calcmode="lin" valueType="num">
                                      <p:cBhvr>
                                        <p:cTn id="136" dur="1000" fill="hold"/>
                                        <p:tgtEl>
                                          <p:spTgt spid="2068"/>
                                        </p:tgtEl>
                                        <p:attrNameLst>
                                          <p:attrName>ppt_y</p:attrName>
                                        </p:attrNameLst>
                                      </p:cBhvr>
                                      <p:tavLst>
                                        <p:tav tm="0">
                                          <p:val>
                                            <p:strVal val="#ppt_y-.1"/>
                                          </p:val>
                                        </p:tav>
                                        <p:tav tm="100000">
                                          <p:val>
                                            <p:strVal val="#ppt_y"/>
                                          </p:val>
                                        </p:tav>
                                      </p:tavLst>
                                    </p:anim>
                                  </p:childTnLst>
                                </p:cTn>
                              </p:par>
                              <p:par>
                                <p:cTn id="137" presetID="47" presetClass="entr" presetSubtype="0" fill="hold" grpId="0" nodeType="withEffect">
                                  <p:stCondLst>
                                    <p:cond delay="1000"/>
                                  </p:stCondLst>
                                  <p:childTnLst>
                                    <p:set>
                                      <p:cBhvr>
                                        <p:cTn id="138" dur="1" fill="hold">
                                          <p:stCondLst>
                                            <p:cond delay="0"/>
                                          </p:stCondLst>
                                        </p:cTn>
                                        <p:tgtEl>
                                          <p:spTgt spid="51"/>
                                        </p:tgtEl>
                                        <p:attrNameLst>
                                          <p:attrName>style.visibility</p:attrName>
                                        </p:attrNameLst>
                                      </p:cBhvr>
                                      <p:to>
                                        <p:strVal val="visible"/>
                                      </p:to>
                                    </p:set>
                                    <p:animEffect transition="in" filter="fade">
                                      <p:cBhvr>
                                        <p:cTn id="139" dur="1000"/>
                                        <p:tgtEl>
                                          <p:spTgt spid="51"/>
                                        </p:tgtEl>
                                      </p:cBhvr>
                                    </p:animEffect>
                                    <p:anim calcmode="lin" valueType="num">
                                      <p:cBhvr>
                                        <p:cTn id="140" dur="1000" fill="hold"/>
                                        <p:tgtEl>
                                          <p:spTgt spid="51"/>
                                        </p:tgtEl>
                                        <p:attrNameLst>
                                          <p:attrName>ppt_x</p:attrName>
                                        </p:attrNameLst>
                                      </p:cBhvr>
                                      <p:tavLst>
                                        <p:tav tm="0">
                                          <p:val>
                                            <p:strVal val="#ppt_x"/>
                                          </p:val>
                                        </p:tav>
                                        <p:tav tm="100000">
                                          <p:val>
                                            <p:strVal val="#ppt_x"/>
                                          </p:val>
                                        </p:tav>
                                      </p:tavLst>
                                    </p:anim>
                                    <p:anim calcmode="lin" valueType="num">
                                      <p:cBhvr>
                                        <p:cTn id="141" dur="1000" fill="hold"/>
                                        <p:tgtEl>
                                          <p:spTgt spid="51"/>
                                        </p:tgtEl>
                                        <p:attrNameLst>
                                          <p:attrName>ppt_y</p:attrName>
                                        </p:attrNameLst>
                                      </p:cBhvr>
                                      <p:tavLst>
                                        <p:tav tm="0">
                                          <p:val>
                                            <p:strVal val="#ppt_y-.1"/>
                                          </p:val>
                                        </p:tav>
                                        <p:tav tm="100000">
                                          <p:val>
                                            <p:strVal val="#ppt_y"/>
                                          </p:val>
                                        </p:tav>
                                      </p:tavLst>
                                    </p:anim>
                                  </p:childTnLst>
                                </p:cTn>
                              </p:par>
                              <p:par>
                                <p:cTn id="142" presetID="47" presetClass="entr" presetSubtype="0" fill="hold" grpId="0" nodeType="withEffect">
                                  <p:stCondLst>
                                    <p:cond delay="1000"/>
                                  </p:stCondLst>
                                  <p:childTnLst>
                                    <p:set>
                                      <p:cBhvr>
                                        <p:cTn id="143" dur="1" fill="hold">
                                          <p:stCondLst>
                                            <p:cond delay="0"/>
                                          </p:stCondLst>
                                        </p:cTn>
                                        <p:tgtEl>
                                          <p:spTgt spid="2081"/>
                                        </p:tgtEl>
                                        <p:attrNameLst>
                                          <p:attrName>style.visibility</p:attrName>
                                        </p:attrNameLst>
                                      </p:cBhvr>
                                      <p:to>
                                        <p:strVal val="visible"/>
                                      </p:to>
                                    </p:set>
                                    <p:animEffect transition="in" filter="fade">
                                      <p:cBhvr>
                                        <p:cTn id="144" dur="1000"/>
                                        <p:tgtEl>
                                          <p:spTgt spid="2081"/>
                                        </p:tgtEl>
                                      </p:cBhvr>
                                    </p:animEffect>
                                    <p:anim calcmode="lin" valueType="num">
                                      <p:cBhvr>
                                        <p:cTn id="145" dur="1000" fill="hold"/>
                                        <p:tgtEl>
                                          <p:spTgt spid="2081"/>
                                        </p:tgtEl>
                                        <p:attrNameLst>
                                          <p:attrName>ppt_x</p:attrName>
                                        </p:attrNameLst>
                                      </p:cBhvr>
                                      <p:tavLst>
                                        <p:tav tm="0">
                                          <p:val>
                                            <p:strVal val="#ppt_x"/>
                                          </p:val>
                                        </p:tav>
                                        <p:tav tm="100000">
                                          <p:val>
                                            <p:strVal val="#ppt_x"/>
                                          </p:val>
                                        </p:tav>
                                      </p:tavLst>
                                    </p:anim>
                                    <p:anim calcmode="lin" valueType="num">
                                      <p:cBhvr>
                                        <p:cTn id="146" dur="1000" fill="hold"/>
                                        <p:tgtEl>
                                          <p:spTgt spid="2081"/>
                                        </p:tgtEl>
                                        <p:attrNameLst>
                                          <p:attrName>ppt_y</p:attrName>
                                        </p:attrNameLst>
                                      </p:cBhvr>
                                      <p:tavLst>
                                        <p:tav tm="0">
                                          <p:val>
                                            <p:strVal val="#ppt_y-.1"/>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47" presetClass="entr" presetSubtype="0" fill="hold" grpId="0" nodeType="clickEffect">
                                  <p:stCondLst>
                                    <p:cond delay="0"/>
                                  </p:stCondLst>
                                  <p:childTnLst>
                                    <p:set>
                                      <p:cBhvr>
                                        <p:cTn id="150" dur="1" fill="hold">
                                          <p:stCondLst>
                                            <p:cond delay="0"/>
                                          </p:stCondLst>
                                        </p:cTn>
                                        <p:tgtEl>
                                          <p:spTgt spid="56"/>
                                        </p:tgtEl>
                                        <p:attrNameLst>
                                          <p:attrName>style.visibility</p:attrName>
                                        </p:attrNameLst>
                                      </p:cBhvr>
                                      <p:to>
                                        <p:strVal val="visible"/>
                                      </p:to>
                                    </p:set>
                                    <p:animEffect transition="in" filter="fade">
                                      <p:cBhvr>
                                        <p:cTn id="151" dur="1000"/>
                                        <p:tgtEl>
                                          <p:spTgt spid="56"/>
                                        </p:tgtEl>
                                      </p:cBhvr>
                                    </p:animEffect>
                                    <p:anim calcmode="lin" valueType="num">
                                      <p:cBhvr>
                                        <p:cTn id="152" dur="1000" fill="hold"/>
                                        <p:tgtEl>
                                          <p:spTgt spid="56"/>
                                        </p:tgtEl>
                                        <p:attrNameLst>
                                          <p:attrName>ppt_x</p:attrName>
                                        </p:attrNameLst>
                                      </p:cBhvr>
                                      <p:tavLst>
                                        <p:tav tm="0">
                                          <p:val>
                                            <p:strVal val="#ppt_x"/>
                                          </p:val>
                                        </p:tav>
                                        <p:tav tm="100000">
                                          <p:val>
                                            <p:strVal val="#ppt_x"/>
                                          </p:val>
                                        </p:tav>
                                      </p:tavLst>
                                    </p:anim>
                                    <p:anim calcmode="lin" valueType="num">
                                      <p:cBhvr>
                                        <p:cTn id="153" dur="1000" fill="hold"/>
                                        <p:tgtEl>
                                          <p:spTgt spid="56"/>
                                        </p:tgtEl>
                                        <p:attrNameLst>
                                          <p:attrName>ppt_y</p:attrName>
                                        </p:attrNameLst>
                                      </p:cBhvr>
                                      <p:tavLst>
                                        <p:tav tm="0">
                                          <p:val>
                                            <p:strVal val="#ppt_y-.1"/>
                                          </p:val>
                                        </p:tav>
                                        <p:tav tm="100000">
                                          <p:val>
                                            <p:strVal val="#ppt_y"/>
                                          </p:val>
                                        </p:tav>
                                      </p:tavLst>
                                    </p:anim>
                                  </p:childTnLst>
                                </p:cTn>
                              </p:par>
                              <p:par>
                                <p:cTn id="154" presetID="47" presetClass="entr" presetSubtype="0" fill="hold" grpId="0" nodeType="withEffect">
                                  <p:stCondLst>
                                    <p:cond delay="0"/>
                                  </p:stCondLst>
                                  <p:childTnLst>
                                    <p:set>
                                      <p:cBhvr>
                                        <p:cTn id="155" dur="1" fill="hold">
                                          <p:stCondLst>
                                            <p:cond delay="0"/>
                                          </p:stCondLst>
                                        </p:cTn>
                                        <p:tgtEl>
                                          <p:spTgt spid="59"/>
                                        </p:tgtEl>
                                        <p:attrNameLst>
                                          <p:attrName>style.visibility</p:attrName>
                                        </p:attrNameLst>
                                      </p:cBhvr>
                                      <p:to>
                                        <p:strVal val="visible"/>
                                      </p:to>
                                    </p:set>
                                    <p:animEffect transition="in" filter="fade">
                                      <p:cBhvr>
                                        <p:cTn id="156" dur="1000"/>
                                        <p:tgtEl>
                                          <p:spTgt spid="59"/>
                                        </p:tgtEl>
                                      </p:cBhvr>
                                    </p:animEffect>
                                    <p:anim calcmode="lin" valueType="num">
                                      <p:cBhvr>
                                        <p:cTn id="157" dur="1000" fill="hold"/>
                                        <p:tgtEl>
                                          <p:spTgt spid="59"/>
                                        </p:tgtEl>
                                        <p:attrNameLst>
                                          <p:attrName>ppt_x</p:attrName>
                                        </p:attrNameLst>
                                      </p:cBhvr>
                                      <p:tavLst>
                                        <p:tav tm="0">
                                          <p:val>
                                            <p:strVal val="#ppt_x"/>
                                          </p:val>
                                        </p:tav>
                                        <p:tav tm="100000">
                                          <p:val>
                                            <p:strVal val="#ppt_x"/>
                                          </p:val>
                                        </p:tav>
                                      </p:tavLst>
                                    </p:anim>
                                    <p:anim calcmode="lin" valueType="num">
                                      <p:cBhvr>
                                        <p:cTn id="158" dur="1000" fill="hold"/>
                                        <p:tgtEl>
                                          <p:spTgt spid="59"/>
                                        </p:tgtEl>
                                        <p:attrNameLst>
                                          <p:attrName>ppt_y</p:attrName>
                                        </p:attrNameLst>
                                      </p:cBhvr>
                                      <p:tavLst>
                                        <p:tav tm="0">
                                          <p:val>
                                            <p:strVal val="#ppt_y-.1"/>
                                          </p:val>
                                        </p:tav>
                                        <p:tav tm="100000">
                                          <p:val>
                                            <p:strVal val="#ppt_y"/>
                                          </p:val>
                                        </p:tav>
                                      </p:tavLst>
                                    </p:anim>
                                  </p:childTnLst>
                                </p:cTn>
                              </p:par>
                              <p:par>
                                <p:cTn id="159" presetID="47" presetClass="entr" presetSubtype="0" fill="hold" grpId="0" nodeType="withEffect">
                                  <p:stCondLst>
                                    <p:cond delay="0"/>
                                  </p:stCondLst>
                                  <p:childTnLst>
                                    <p:set>
                                      <p:cBhvr>
                                        <p:cTn id="160" dur="1" fill="hold">
                                          <p:stCondLst>
                                            <p:cond delay="0"/>
                                          </p:stCondLst>
                                        </p:cTn>
                                        <p:tgtEl>
                                          <p:spTgt spid="63"/>
                                        </p:tgtEl>
                                        <p:attrNameLst>
                                          <p:attrName>style.visibility</p:attrName>
                                        </p:attrNameLst>
                                      </p:cBhvr>
                                      <p:to>
                                        <p:strVal val="visible"/>
                                      </p:to>
                                    </p:set>
                                    <p:animEffect transition="in" filter="fade">
                                      <p:cBhvr>
                                        <p:cTn id="161" dur="1000"/>
                                        <p:tgtEl>
                                          <p:spTgt spid="63"/>
                                        </p:tgtEl>
                                      </p:cBhvr>
                                    </p:animEffect>
                                    <p:anim calcmode="lin" valueType="num">
                                      <p:cBhvr>
                                        <p:cTn id="162" dur="1000" fill="hold"/>
                                        <p:tgtEl>
                                          <p:spTgt spid="63"/>
                                        </p:tgtEl>
                                        <p:attrNameLst>
                                          <p:attrName>ppt_x</p:attrName>
                                        </p:attrNameLst>
                                      </p:cBhvr>
                                      <p:tavLst>
                                        <p:tav tm="0">
                                          <p:val>
                                            <p:strVal val="#ppt_x"/>
                                          </p:val>
                                        </p:tav>
                                        <p:tav tm="100000">
                                          <p:val>
                                            <p:strVal val="#ppt_x"/>
                                          </p:val>
                                        </p:tav>
                                      </p:tavLst>
                                    </p:anim>
                                    <p:anim calcmode="lin" valueType="num">
                                      <p:cBhvr>
                                        <p:cTn id="163" dur="1000" fill="hold"/>
                                        <p:tgtEl>
                                          <p:spTgt spid="63"/>
                                        </p:tgtEl>
                                        <p:attrNameLst>
                                          <p:attrName>ppt_y</p:attrName>
                                        </p:attrNameLst>
                                      </p:cBhvr>
                                      <p:tavLst>
                                        <p:tav tm="0">
                                          <p:val>
                                            <p:strVal val="#ppt_y-.1"/>
                                          </p:val>
                                        </p:tav>
                                        <p:tav tm="100000">
                                          <p:val>
                                            <p:strVal val="#ppt_y"/>
                                          </p:val>
                                        </p:tav>
                                      </p:tavLst>
                                    </p:anim>
                                  </p:childTnLst>
                                </p:cTn>
                              </p:par>
                              <p:par>
                                <p:cTn id="164" presetID="47" presetClass="entr" presetSubtype="0" fill="hold" grpId="0" nodeType="withEffect">
                                  <p:stCondLst>
                                    <p:cond delay="0"/>
                                  </p:stCondLst>
                                  <p:childTnLst>
                                    <p:set>
                                      <p:cBhvr>
                                        <p:cTn id="165" dur="1" fill="hold">
                                          <p:stCondLst>
                                            <p:cond delay="0"/>
                                          </p:stCondLst>
                                        </p:cTn>
                                        <p:tgtEl>
                                          <p:spTgt spid="18"/>
                                        </p:tgtEl>
                                        <p:attrNameLst>
                                          <p:attrName>style.visibility</p:attrName>
                                        </p:attrNameLst>
                                      </p:cBhvr>
                                      <p:to>
                                        <p:strVal val="visible"/>
                                      </p:to>
                                    </p:set>
                                    <p:animEffect transition="in" filter="fade">
                                      <p:cBhvr>
                                        <p:cTn id="166" dur="1000"/>
                                        <p:tgtEl>
                                          <p:spTgt spid="18"/>
                                        </p:tgtEl>
                                      </p:cBhvr>
                                    </p:animEffect>
                                    <p:anim calcmode="lin" valueType="num">
                                      <p:cBhvr>
                                        <p:cTn id="167" dur="1000" fill="hold"/>
                                        <p:tgtEl>
                                          <p:spTgt spid="18"/>
                                        </p:tgtEl>
                                        <p:attrNameLst>
                                          <p:attrName>ppt_x</p:attrName>
                                        </p:attrNameLst>
                                      </p:cBhvr>
                                      <p:tavLst>
                                        <p:tav tm="0">
                                          <p:val>
                                            <p:strVal val="#ppt_x"/>
                                          </p:val>
                                        </p:tav>
                                        <p:tav tm="100000">
                                          <p:val>
                                            <p:strVal val="#ppt_x"/>
                                          </p:val>
                                        </p:tav>
                                      </p:tavLst>
                                    </p:anim>
                                    <p:anim calcmode="lin" valueType="num">
                                      <p:cBhvr>
                                        <p:cTn id="16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69" fill="hold">
                      <p:stCondLst>
                        <p:cond delay="indefinite"/>
                      </p:stCondLst>
                      <p:childTnLst>
                        <p:par>
                          <p:cTn id="170" fill="hold">
                            <p:stCondLst>
                              <p:cond delay="0"/>
                            </p:stCondLst>
                            <p:childTnLst>
                              <p:par>
                                <p:cTn id="171" presetID="47" presetClass="entr" presetSubtype="0" fill="hold" grpId="0" nodeType="clickEffect">
                                  <p:stCondLst>
                                    <p:cond delay="0"/>
                                  </p:stCondLst>
                                  <p:childTnLst>
                                    <p:set>
                                      <p:cBhvr>
                                        <p:cTn id="172" dur="1" fill="hold">
                                          <p:stCondLst>
                                            <p:cond delay="0"/>
                                          </p:stCondLst>
                                        </p:cTn>
                                        <p:tgtEl>
                                          <p:spTgt spid="54"/>
                                        </p:tgtEl>
                                        <p:attrNameLst>
                                          <p:attrName>style.visibility</p:attrName>
                                        </p:attrNameLst>
                                      </p:cBhvr>
                                      <p:to>
                                        <p:strVal val="visible"/>
                                      </p:to>
                                    </p:set>
                                    <p:animEffect transition="in" filter="fade">
                                      <p:cBhvr>
                                        <p:cTn id="173" dur="1000"/>
                                        <p:tgtEl>
                                          <p:spTgt spid="54"/>
                                        </p:tgtEl>
                                      </p:cBhvr>
                                    </p:animEffect>
                                    <p:anim calcmode="lin" valueType="num">
                                      <p:cBhvr>
                                        <p:cTn id="174" dur="1000" fill="hold"/>
                                        <p:tgtEl>
                                          <p:spTgt spid="54"/>
                                        </p:tgtEl>
                                        <p:attrNameLst>
                                          <p:attrName>ppt_x</p:attrName>
                                        </p:attrNameLst>
                                      </p:cBhvr>
                                      <p:tavLst>
                                        <p:tav tm="0">
                                          <p:val>
                                            <p:strVal val="#ppt_x"/>
                                          </p:val>
                                        </p:tav>
                                        <p:tav tm="100000">
                                          <p:val>
                                            <p:strVal val="#ppt_x"/>
                                          </p:val>
                                        </p:tav>
                                      </p:tavLst>
                                    </p:anim>
                                    <p:anim calcmode="lin" valueType="num">
                                      <p:cBhvr>
                                        <p:cTn id="175" dur="1000" fill="hold"/>
                                        <p:tgtEl>
                                          <p:spTgt spid="54"/>
                                        </p:tgtEl>
                                        <p:attrNameLst>
                                          <p:attrName>ppt_y</p:attrName>
                                        </p:attrNameLst>
                                      </p:cBhvr>
                                      <p:tavLst>
                                        <p:tav tm="0">
                                          <p:val>
                                            <p:strVal val="#ppt_y-.1"/>
                                          </p:val>
                                        </p:tav>
                                        <p:tav tm="100000">
                                          <p:val>
                                            <p:strVal val="#ppt_y"/>
                                          </p:val>
                                        </p:tav>
                                      </p:tavLst>
                                    </p:anim>
                                  </p:childTnLst>
                                </p:cTn>
                              </p:par>
                              <p:par>
                                <p:cTn id="176" presetID="47" presetClass="entr" presetSubtype="0" fill="hold" grpId="0" nodeType="withEffect">
                                  <p:stCondLst>
                                    <p:cond delay="0"/>
                                  </p:stCondLst>
                                  <p:childTnLst>
                                    <p:set>
                                      <p:cBhvr>
                                        <p:cTn id="177" dur="1" fill="hold">
                                          <p:stCondLst>
                                            <p:cond delay="0"/>
                                          </p:stCondLst>
                                        </p:cTn>
                                        <p:tgtEl>
                                          <p:spTgt spid="62"/>
                                        </p:tgtEl>
                                        <p:attrNameLst>
                                          <p:attrName>style.visibility</p:attrName>
                                        </p:attrNameLst>
                                      </p:cBhvr>
                                      <p:to>
                                        <p:strVal val="visible"/>
                                      </p:to>
                                    </p:set>
                                    <p:animEffect transition="in" filter="fade">
                                      <p:cBhvr>
                                        <p:cTn id="178" dur="1000"/>
                                        <p:tgtEl>
                                          <p:spTgt spid="62"/>
                                        </p:tgtEl>
                                      </p:cBhvr>
                                    </p:animEffect>
                                    <p:anim calcmode="lin" valueType="num">
                                      <p:cBhvr>
                                        <p:cTn id="179" dur="1000" fill="hold"/>
                                        <p:tgtEl>
                                          <p:spTgt spid="62"/>
                                        </p:tgtEl>
                                        <p:attrNameLst>
                                          <p:attrName>ppt_x</p:attrName>
                                        </p:attrNameLst>
                                      </p:cBhvr>
                                      <p:tavLst>
                                        <p:tav tm="0">
                                          <p:val>
                                            <p:strVal val="#ppt_x"/>
                                          </p:val>
                                        </p:tav>
                                        <p:tav tm="100000">
                                          <p:val>
                                            <p:strVal val="#ppt_x"/>
                                          </p:val>
                                        </p:tav>
                                      </p:tavLst>
                                    </p:anim>
                                    <p:anim calcmode="lin" valueType="num">
                                      <p:cBhvr>
                                        <p:cTn id="180" dur="1000" fill="hold"/>
                                        <p:tgtEl>
                                          <p:spTgt spid="62"/>
                                        </p:tgtEl>
                                        <p:attrNameLst>
                                          <p:attrName>ppt_y</p:attrName>
                                        </p:attrNameLst>
                                      </p:cBhvr>
                                      <p:tavLst>
                                        <p:tav tm="0">
                                          <p:val>
                                            <p:strVal val="#ppt_y-.1"/>
                                          </p:val>
                                        </p:tav>
                                        <p:tav tm="100000">
                                          <p:val>
                                            <p:strVal val="#ppt_y"/>
                                          </p:val>
                                        </p:tav>
                                      </p:tavLst>
                                    </p:anim>
                                  </p:childTnLst>
                                </p:cTn>
                              </p:par>
                              <p:par>
                                <p:cTn id="181" presetID="47" presetClass="entr" presetSubtype="0" fill="hold" grpId="0" nodeType="withEffect">
                                  <p:stCondLst>
                                    <p:cond delay="0"/>
                                  </p:stCondLst>
                                  <p:childTnLst>
                                    <p:set>
                                      <p:cBhvr>
                                        <p:cTn id="182" dur="1" fill="hold">
                                          <p:stCondLst>
                                            <p:cond delay="0"/>
                                          </p:stCondLst>
                                        </p:cTn>
                                        <p:tgtEl>
                                          <p:spTgt spid="2075"/>
                                        </p:tgtEl>
                                        <p:attrNameLst>
                                          <p:attrName>style.visibility</p:attrName>
                                        </p:attrNameLst>
                                      </p:cBhvr>
                                      <p:to>
                                        <p:strVal val="visible"/>
                                      </p:to>
                                    </p:set>
                                    <p:animEffect transition="in" filter="fade">
                                      <p:cBhvr>
                                        <p:cTn id="183" dur="1000"/>
                                        <p:tgtEl>
                                          <p:spTgt spid="2075"/>
                                        </p:tgtEl>
                                      </p:cBhvr>
                                    </p:animEffect>
                                    <p:anim calcmode="lin" valueType="num">
                                      <p:cBhvr>
                                        <p:cTn id="184" dur="1000" fill="hold"/>
                                        <p:tgtEl>
                                          <p:spTgt spid="2075"/>
                                        </p:tgtEl>
                                        <p:attrNameLst>
                                          <p:attrName>ppt_x</p:attrName>
                                        </p:attrNameLst>
                                      </p:cBhvr>
                                      <p:tavLst>
                                        <p:tav tm="0">
                                          <p:val>
                                            <p:strVal val="#ppt_x"/>
                                          </p:val>
                                        </p:tav>
                                        <p:tav tm="100000">
                                          <p:val>
                                            <p:strVal val="#ppt_x"/>
                                          </p:val>
                                        </p:tav>
                                      </p:tavLst>
                                    </p:anim>
                                    <p:anim calcmode="lin" valueType="num">
                                      <p:cBhvr>
                                        <p:cTn id="185" dur="1000" fill="hold"/>
                                        <p:tgtEl>
                                          <p:spTgt spid="2075"/>
                                        </p:tgtEl>
                                        <p:attrNameLst>
                                          <p:attrName>ppt_y</p:attrName>
                                        </p:attrNameLst>
                                      </p:cBhvr>
                                      <p:tavLst>
                                        <p:tav tm="0">
                                          <p:val>
                                            <p:strVal val="#ppt_y-.1"/>
                                          </p:val>
                                        </p:tav>
                                        <p:tav tm="100000">
                                          <p:val>
                                            <p:strVal val="#ppt_y"/>
                                          </p:val>
                                        </p:tav>
                                      </p:tavLst>
                                    </p:anim>
                                  </p:childTnLst>
                                </p:cTn>
                              </p:par>
                              <p:par>
                                <p:cTn id="186" presetID="47" presetClass="entr" presetSubtype="0" fill="hold" grpId="0" nodeType="withEffect">
                                  <p:stCondLst>
                                    <p:cond delay="0"/>
                                  </p:stCondLst>
                                  <p:childTnLst>
                                    <p:set>
                                      <p:cBhvr>
                                        <p:cTn id="187" dur="1" fill="hold">
                                          <p:stCondLst>
                                            <p:cond delay="0"/>
                                          </p:stCondLst>
                                        </p:cTn>
                                        <p:tgtEl>
                                          <p:spTgt spid="2071"/>
                                        </p:tgtEl>
                                        <p:attrNameLst>
                                          <p:attrName>style.visibility</p:attrName>
                                        </p:attrNameLst>
                                      </p:cBhvr>
                                      <p:to>
                                        <p:strVal val="visible"/>
                                      </p:to>
                                    </p:set>
                                    <p:animEffect transition="in" filter="fade">
                                      <p:cBhvr>
                                        <p:cTn id="188" dur="1000"/>
                                        <p:tgtEl>
                                          <p:spTgt spid="2071"/>
                                        </p:tgtEl>
                                      </p:cBhvr>
                                    </p:animEffect>
                                    <p:anim calcmode="lin" valueType="num">
                                      <p:cBhvr>
                                        <p:cTn id="189" dur="1000" fill="hold"/>
                                        <p:tgtEl>
                                          <p:spTgt spid="2071"/>
                                        </p:tgtEl>
                                        <p:attrNameLst>
                                          <p:attrName>ppt_x</p:attrName>
                                        </p:attrNameLst>
                                      </p:cBhvr>
                                      <p:tavLst>
                                        <p:tav tm="0">
                                          <p:val>
                                            <p:strVal val="#ppt_x"/>
                                          </p:val>
                                        </p:tav>
                                        <p:tav tm="100000">
                                          <p:val>
                                            <p:strVal val="#ppt_x"/>
                                          </p:val>
                                        </p:tav>
                                      </p:tavLst>
                                    </p:anim>
                                    <p:anim calcmode="lin" valueType="num">
                                      <p:cBhvr>
                                        <p:cTn id="190" dur="1000" fill="hold"/>
                                        <p:tgtEl>
                                          <p:spTgt spid="2071"/>
                                        </p:tgtEl>
                                        <p:attrNameLst>
                                          <p:attrName>ppt_y</p:attrName>
                                        </p:attrNameLst>
                                      </p:cBhvr>
                                      <p:tavLst>
                                        <p:tav tm="0">
                                          <p:val>
                                            <p:strVal val="#ppt_y-.1"/>
                                          </p:val>
                                        </p:tav>
                                        <p:tav tm="100000">
                                          <p:val>
                                            <p:strVal val="#ppt_y"/>
                                          </p:val>
                                        </p:tav>
                                      </p:tavLst>
                                    </p:anim>
                                  </p:childTnLst>
                                </p:cTn>
                              </p:par>
                              <p:par>
                                <p:cTn id="191" presetID="47" presetClass="entr" presetSubtype="0" fill="hold" grpId="0" nodeType="withEffect">
                                  <p:stCondLst>
                                    <p:cond delay="0"/>
                                  </p:stCondLst>
                                  <p:childTnLst>
                                    <p:set>
                                      <p:cBhvr>
                                        <p:cTn id="192" dur="1" fill="hold">
                                          <p:stCondLst>
                                            <p:cond delay="0"/>
                                          </p:stCondLst>
                                        </p:cTn>
                                        <p:tgtEl>
                                          <p:spTgt spid="70"/>
                                        </p:tgtEl>
                                        <p:attrNameLst>
                                          <p:attrName>style.visibility</p:attrName>
                                        </p:attrNameLst>
                                      </p:cBhvr>
                                      <p:to>
                                        <p:strVal val="visible"/>
                                      </p:to>
                                    </p:set>
                                    <p:animEffect transition="in" filter="fade">
                                      <p:cBhvr>
                                        <p:cTn id="193" dur="1000"/>
                                        <p:tgtEl>
                                          <p:spTgt spid="70"/>
                                        </p:tgtEl>
                                      </p:cBhvr>
                                    </p:animEffect>
                                    <p:anim calcmode="lin" valueType="num">
                                      <p:cBhvr>
                                        <p:cTn id="194" dur="1000" fill="hold"/>
                                        <p:tgtEl>
                                          <p:spTgt spid="70"/>
                                        </p:tgtEl>
                                        <p:attrNameLst>
                                          <p:attrName>ppt_x</p:attrName>
                                        </p:attrNameLst>
                                      </p:cBhvr>
                                      <p:tavLst>
                                        <p:tav tm="0">
                                          <p:val>
                                            <p:strVal val="#ppt_x"/>
                                          </p:val>
                                        </p:tav>
                                        <p:tav tm="100000">
                                          <p:val>
                                            <p:strVal val="#ppt_x"/>
                                          </p:val>
                                        </p:tav>
                                      </p:tavLst>
                                    </p:anim>
                                    <p:anim calcmode="lin" valueType="num">
                                      <p:cBhvr>
                                        <p:cTn id="195"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5" grpId="0" animBg="1"/>
      <p:bldP spid="2081" grpId="0" animBg="1"/>
      <p:bldP spid="2077" grpId="0" animBg="1"/>
      <p:bldP spid="2076" grpId="0" animBg="1"/>
      <p:bldP spid="2075" grpId="0" animBg="1"/>
      <p:bldP spid="2072" grpId="0" animBg="1"/>
      <p:bldP spid="2071" grpId="0" animBg="1"/>
      <p:bldP spid="2069" grpId="0" animBg="1"/>
      <p:bldP spid="2068" grpId="0" animBg="1"/>
      <p:bldP spid="2060" grpId="0" animBg="1"/>
      <p:bldP spid="11" grpId="0"/>
      <p:bldP spid="37" grpId="0" animBg="1"/>
      <p:bldP spid="14" grpId="0"/>
      <p:bldP spid="17" grpId="0"/>
      <p:bldP spid="18" grpId="0"/>
      <p:bldP spid="51" grpId="0" animBg="1"/>
      <p:bldP spid="56" grpId="0"/>
      <p:bldP spid="62" grpId="0" animBg="1"/>
      <p:bldP spid="69" grpId="0"/>
      <p:bldP spid="70" grpId="0" animBg="1"/>
      <p:bldP spid="39" grpId="0" animBg="1"/>
      <p:bldP spid="54" grpId="0" animBg="1"/>
      <p:bldP spid="55" grpId="0"/>
      <p:bldP spid="58" grpId="0"/>
      <p:bldP spid="59" grpId="0"/>
      <p:bldP spid="63" grpId="0"/>
      <p:bldP spid="46" grpId="0"/>
      <p:bldP spid="47" grpId="0" animBg="1"/>
      <p:bldP spid="49" grpId="0" animBg="1"/>
      <p:bldP spid="50" grpId="0"/>
      <p:bldP spid="57" grpId="0" animBg="1"/>
      <p:bldP spid="2" grpId="0" animBg="1"/>
      <p:bldP spid="3" grpId="0"/>
      <p:bldP spid="2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A34A6A9-F87D-4743-A661-38AEC4FCC72E}" type="slidenum">
              <a:rPr lang="en-GB" smtClean="0"/>
              <a:pPr/>
              <a:t>35</a:t>
            </a:fld>
            <a:r>
              <a:rPr lang="en-GB"/>
              <a:t> </a:t>
            </a:r>
            <a:endParaRPr lang="en-GB" dirty="0"/>
          </a:p>
        </p:txBody>
      </p:sp>
      <p:sp>
        <p:nvSpPr>
          <p:cNvPr id="2085" name="Line 37"/>
          <p:cNvSpPr>
            <a:spLocks noChangeShapeType="1"/>
          </p:cNvSpPr>
          <p:nvPr/>
        </p:nvSpPr>
        <p:spPr bwMode="auto">
          <a:xfrm flipH="1">
            <a:off x="6073151" y="1746658"/>
            <a:ext cx="0" cy="338815"/>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2081" name="Text Box 33"/>
          <p:cNvSpPr txBox="1">
            <a:spLocks noChangeArrowheads="1"/>
          </p:cNvSpPr>
          <p:nvPr/>
        </p:nvSpPr>
        <p:spPr bwMode="auto">
          <a:xfrm>
            <a:off x="5934164" y="6175663"/>
            <a:ext cx="4733042" cy="673125"/>
          </a:xfrm>
          <a:prstGeom prst="rect">
            <a:avLst/>
          </a:prstGeom>
          <a:solidFill>
            <a:srgbClr val="FFCC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i="1" dirty="0">
                <a:ea typeface="SimSun" pitchFamily="2" charset="-122"/>
                <a:cs typeface="Times New Roman" pitchFamily="18" charset="0"/>
              </a:rPr>
              <a:t>Informal sector</a:t>
            </a:r>
            <a:endParaRPr lang="en-GB" sz="2799" i="1" dirty="0"/>
          </a:p>
        </p:txBody>
      </p:sp>
      <p:sp>
        <p:nvSpPr>
          <p:cNvPr id="2080" name="Line 32"/>
          <p:cNvSpPr>
            <a:spLocks noChangeShapeType="1"/>
          </p:cNvSpPr>
          <p:nvPr/>
        </p:nvSpPr>
        <p:spPr bwMode="auto">
          <a:xfrm flipH="1">
            <a:off x="2820209" y="1759544"/>
            <a:ext cx="14951" cy="1561464"/>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2078" name="Text Box 30"/>
          <p:cNvSpPr txBox="1">
            <a:spLocks noChangeArrowheads="1"/>
          </p:cNvSpPr>
          <p:nvPr/>
        </p:nvSpPr>
        <p:spPr bwMode="auto">
          <a:xfrm>
            <a:off x="2052314" y="3334180"/>
            <a:ext cx="1555164" cy="1199557"/>
          </a:xfrm>
          <a:prstGeom prst="rect">
            <a:avLst/>
          </a:prstGeom>
          <a:solidFill>
            <a:schemeClr val="accent3">
              <a:lumMod val="40000"/>
              <a:lumOff val="60000"/>
            </a:schemeClr>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i="1" dirty="0">
                <a:ea typeface="SimSun" pitchFamily="2" charset="-122"/>
                <a:cs typeface="Times New Roman" pitchFamily="18" charset="0"/>
              </a:rPr>
              <a:t>Households</a:t>
            </a:r>
            <a:endParaRPr lang="en-GB" sz="2400" dirty="0"/>
          </a:p>
        </p:txBody>
      </p:sp>
      <p:sp>
        <p:nvSpPr>
          <p:cNvPr id="2077" name="Text Box 29"/>
          <p:cNvSpPr txBox="1">
            <a:spLocks noChangeArrowheads="1"/>
          </p:cNvSpPr>
          <p:nvPr/>
        </p:nvSpPr>
        <p:spPr bwMode="auto">
          <a:xfrm>
            <a:off x="2963236" y="6153635"/>
            <a:ext cx="2580186" cy="703773"/>
          </a:xfrm>
          <a:prstGeom prst="rect">
            <a:avLst/>
          </a:prstGeom>
          <a:solidFill>
            <a:srgbClr val="CCFFFF"/>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i="1" dirty="0">
                <a:ea typeface="SimSun" pitchFamily="2" charset="-122"/>
                <a:cs typeface="Times New Roman" pitchFamily="18" charset="0"/>
              </a:rPr>
              <a:t>Formal sector</a:t>
            </a:r>
            <a:endParaRPr lang="en-GB" sz="2799" dirty="0"/>
          </a:p>
        </p:txBody>
      </p:sp>
      <p:sp>
        <p:nvSpPr>
          <p:cNvPr id="2072" name="Text Box 24"/>
          <p:cNvSpPr txBox="1">
            <a:spLocks noChangeArrowheads="1"/>
          </p:cNvSpPr>
          <p:nvPr/>
        </p:nvSpPr>
        <p:spPr bwMode="auto">
          <a:xfrm>
            <a:off x="4076369" y="2853036"/>
            <a:ext cx="6483355" cy="359938"/>
          </a:xfrm>
          <a:prstGeom prst="rect">
            <a:avLst/>
          </a:prstGeom>
          <a:solidFill>
            <a:srgbClr val="CCFF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b="1" dirty="0">
                <a:ea typeface="SimSun" pitchFamily="2" charset="-122"/>
                <a:cs typeface="Times New Roman" pitchFamily="18" charset="0"/>
              </a:rPr>
              <a:t>Book keeping</a:t>
            </a:r>
            <a:endParaRPr lang="en-GB" sz="1100" dirty="0"/>
          </a:p>
        </p:txBody>
      </p:sp>
      <p:sp>
        <p:nvSpPr>
          <p:cNvPr id="2069" name="Text Box 21"/>
          <p:cNvSpPr txBox="1">
            <a:spLocks noChangeArrowheads="1"/>
          </p:cNvSpPr>
          <p:nvPr/>
        </p:nvSpPr>
        <p:spPr bwMode="auto">
          <a:xfrm>
            <a:off x="3648689" y="2133081"/>
            <a:ext cx="6911032" cy="359938"/>
          </a:xfrm>
          <a:prstGeom prst="rect">
            <a:avLst/>
          </a:prstGeom>
          <a:solidFill>
            <a:srgbClr val="CCFF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b="1" dirty="0">
                <a:ea typeface="SimSun" pitchFamily="2" charset="-122"/>
                <a:cs typeface="Times New Roman" pitchFamily="18" charset="0"/>
              </a:rPr>
              <a:t>Registration</a:t>
            </a:r>
            <a:r>
              <a:rPr lang="en-GB" sz="1600" dirty="0">
                <a:ea typeface="SimSun" pitchFamily="2" charset="-122"/>
                <a:cs typeface="Times New Roman" pitchFamily="18" charset="0"/>
              </a:rPr>
              <a:t>    </a:t>
            </a:r>
            <a:endParaRPr lang="en-GB" sz="2799" dirty="0"/>
          </a:p>
        </p:txBody>
      </p:sp>
      <p:sp>
        <p:nvSpPr>
          <p:cNvPr id="2068" name="Line 20"/>
          <p:cNvSpPr>
            <a:spLocks noChangeShapeType="1"/>
          </p:cNvSpPr>
          <p:nvPr/>
        </p:nvSpPr>
        <p:spPr bwMode="auto">
          <a:xfrm flipH="1">
            <a:off x="4249929" y="3212975"/>
            <a:ext cx="10186" cy="2940658"/>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9" name="TextBox 8"/>
          <p:cNvSpPr txBox="1"/>
          <p:nvPr/>
        </p:nvSpPr>
        <p:spPr>
          <a:xfrm>
            <a:off x="2881569" y="1708351"/>
            <a:ext cx="838581" cy="415426"/>
          </a:xfrm>
          <a:prstGeom prst="rect">
            <a:avLst/>
          </a:prstGeom>
          <a:noFill/>
        </p:spPr>
        <p:txBody>
          <a:bodyPr wrap="square" rtlCol="0">
            <a:spAutoFit/>
          </a:bodyPr>
          <a:lstStyle/>
          <a:p>
            <a:pPr lvl="0"/>
            <a:r>
              <a:rPr lang="en-GB" sz="1050" dirty="0">
                <a:ea typeface="SimSun" pitchFamily="2" charset="-122"/>
                <a:cs typeface="Times New Roman" pitchFamily="18" charset="0"/>
              </a:rPr>
              <a:t>Private household</a:t>
            </a:r>
            <a:endParaRPr lang="en-GB" sz="1050" dirty="0"/>
          </a:p>
        </p:txBody>
      </p:sp>
      <p:sp>
        <p:nvSpPr>
          <p:cNvPr id="10" name="TextBox 9"/>
          <p:cNvSpPr txBox="1"/>
          <p:nvPr/>
        </p:nvSpPr>
        <p:spPr>
          <a:xfrm>
            <a:off x="1734469" y="1695218"/>
            <a:ext cx="1038929" cy="576981"/>
          </a:xfrm>
          <a:prstGeom prst="rect">
            <a:avLst/>
          </a:prstGeom>
          <a:noFill/>
        </p:spPr>
        <p:txBody>
          <a:bodyPr wrap="square" rtlCol="0">
            <a:spAutoFit/>
          </a:bodyPr>
          <a:lstStyle/>
          <a:p>
            <a:r>
              <a:rPr lang="da-DK" sz="1050" dirty="0"/>
              <a:t>Government, Corporations, NGO, IO etc</a:t>
            </a:r>
            <a:endParaRPr lang="da-DK" sz="1050" dirty="0">
              <a:ea typeface="SimSun" pitchFamily="2" charset="-122"/>
              <a:cs typeface="Times New Roman" pitchFamily="18" charset="0"/>
            </a:endParaRPr>
          </a:p>
        </p:txBody>
      </p:sp>
      <p:sp>
        <p:nvSpPr>
          <p:cNvPr id="11" name="TextBox 10"/>
          <p:cNvSpPr txBox="1"/>
          <p:nvPr/>
        </p:nvSpPr>
        <p:spPr>
          <a:xfrm>
            <a:off x="6135919" y="1683505"/>
            <a:ext cx="1800115" cy="415426"/>
          </a:xfrm>
          <a:prstGeom prst="rect">
            <a:avLst/>
          </a:prstGeom>
          <a:noFill/>
        </p:spPr>
        <p:txBody>
          <a:bodyPr wrap="square" rtlCol="0">
            <a:spAutoFit/>
          </a:bodyPr>
          <a:lstStyle/>
          <a:p>
            <a:pPr lvl="0"/>
            <a:r>
              <a:rPr lang="en-GB" sz="1050" dirty="0">
                <a:ea typeface="SimSun" pitchFamily="2" charset="-122"/>
                <a:cs typeface="Times New Roman" pitchFamily="18" charset="0"/>
              </a:rPr>
              <a:t>Farm or private business (unincorporated)</a:t>
            </a:r>
            <a:endParaRPr lang="en-GB" sz="1050" dirty="0"/>
          </a:p>
        </p:txBody>
      </p:sp>
      <p:sp>
        <p:nvSpPr>
          <p:cNvPr id="37" name="Text Box 38"/>
          <p:cNvSpPr txBox="1">
            <a:spLocks noChangeArrowheads="1"/>
          </p:cNvSpPr>
          <p:nvPr/>
        </p:nvSpPr>
        <p:spPr bwMode="auto">
          <a:xfrm>
            <a:off x="1654731" y="1322636"/>
            <a:ext cx="8911593" cy="359938"/>
          </a:xfrm>
          <a:prstGeom prst="rect">
            <a:avLst/>
          </a:prstGeom>
          <a:solidFill>
            <a:srgbClr val="CCFF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b="1" dirty="0">
                <a:ea typeface="SimSun" pitchFamily="2" charset="-122"/>
                <a:cs typeface="Times New Roman" pitchFamily="18" charset="0"/>
              </a:rPr>
              <a:t>Institutional sector</a:t>
            </a:r>
          </a:p>
        </p:txBody>
      </p:sp>
      <p:sp>
        <p:nvSpPr>
          <p:cNvPr id="14" name="Rectangle 13"/>
          <p:cNvSpPr/>
          <p:nvPr/>
        </p:nvSpPr>
        <p:spPr>
          <a:xfrm>
            <a:off x="4293733" y="3190112"/>
            <a:ext cx="1113534" cy="738664"/>
          </a:xfrm>
          <a:prstGeom prst="rect">
            <a:avLst/>
          </a:prstGeom>
        </p:spPr>
        <p:txBody>
          <a:bodyPr wrap="square">
            <a:spAutoFit/>
          </a:bodyPr>
          <a:lstStyle/>
          <a:p>
            <a:r>
              <a:rPr lang="en-GB" sz="1050" dirty="0">
                <a:ea typeface="SimSun" pitchFamily="2" charset="-122"/>
                <a:cs typeface="Times New Roman" pitchFamily="18" charset="0"/>
              </a:rPr>
              <a:t>Keeps  accounts for reporting to the Government</a:t>
            </a:r>
            <a:endParaRPr lang="en-GB" sz="1050" dirty="0"/>
          </a:p>
        </p:txBody>
      </p:sp>
      <p:sp>
        <p:nvSpPr>
          <p:cNvPr id="17" name="Rectangle 16"/>
          <p:cNvSpPr/>
          <p:nvPr/>
        </p:nvSpPr>
        <p:spPr>
          <a:xfrm>
            <a:off x="5652410" y="3221248"/>
            <a:ext cx="1420275" cy="415426"/>
          </a:xfrm>
          <a:prstGeom prst="rect">
            <a:avLst/>
          </a:prstGeom>
        </p:spPr>
        <p:txBody>
          <a:bodyPr wrap="square">
            <a:spAutoFit/>
          </a:bodyPr>
          <a:lstStyle/>
          <a:p>
            <a:r>
              <a:rPr lang="en-GB" sz="1050" dirty="0">
                <a:ea typeface="SimSun" pitchFamily="2" charset="-122"/>
                <a:cs typeface="Times New Roman" pitchFamily="18" charset="0"/>
              </a:rPr>
              <a:t>Does not keep accounts</a:t>
            </a:r>
            <a:endParaRPr lang="en-GB" sz="1050" dirty="0"/>
          </a:p>
        </p:txBody>
      </p:sp>
      <p:sp>
        <p:nvSpPr>
          <p:cNvPr id="19" name="Rectangle 18"/>
          <p:cNvSpPr/>
          <p:nvPr/>
        </p:nvSpPr>
        <p:spPr>
          <a:xfrm>
            <a:off x="6089224" y="2484149"/>
            <a:ext cx="1420716" cy="415426"/>
          </a:xfrm>
          <a:prstGeom prst="rect">
            <a:avLst/>
          </a:prstGeom>
        </p:spPr>
        <p:txBody>
          <a:bodyPr wrap="square">
            <a:spAutoFit/>
          </a:bodyPr>
          <a:lstStyle/>
          <a:p>
            <a:pPr algn="ctr"/>
            <a:r>
              <a:rPr lang="en-GB" sz="1050" dirty="0">
                <a:ea typeface="SimSun" pitchFamily="2" charset="-122"/>
                <a:cs typeface="Times New Roman" pitchFamily="18" charset="0"/>
              </a:rPr>
              <a:t>Not registered at national level</a:t>
            </a:r>
          </a:p>
        </p:txBody>
      </p:sp>
      <p:cxnSp>
        <p:nvCxnSpPr>
          <p:cNvPr id="30" name="Elbow Connector 29"/>
          <p:cNvCxnSpPr/>
          <p:nvPr/>
        </p:nvCxnSpPr>
        <p:spPr>
          <a:xfrm rot="16200000" flipH="1">
            <a:off x="440001" y="3040005"/>
            <a:ext cx="4369335" cy="1808419"/>
          </a:xfrm>
          <a:prstGeom prst="bentConnector3">
            <a:avLst>
              <a:gd name="adj1" fmla="val 67814"/>
            </a:avLst>
          </a:prstGeom>
          <a:noFill/>
          <a:ln w="19050">
            <a:solidFill>
              <a:srgbClr val="0070C0"/>
            </a:solidFill>
            <a:round/>
            <a:headEnd/>
            <a:tailEnd type="arrow" w="med" len="med"/>
          </a:ln>
        </p:spPr>
      </p:cxnSp>
      <p:sp>
        <p:nvSpPr>
          <p:cNvPr id="69" name="Rectangle 68"/>
          <p:cNvSpPr/>
          <p:nvPr/>
        </p:nvSpPr>
        <p:spPr>
          <a:xfrm>
            <a:off x="4007513" y="2455589"/>
            <a:ext cx="1367434" cy="415426"/>
          </a:xfrm>
          <a:prstGeom prst="rect">
            <a:avLst/>
          </a:prstGeom>
        </p:spPr>
        <p:txBody>
          <a:bodyPr wrap="square">
            <a:spAutoFit/>
          </a:bodyPr>
          <a:lstStyle/>
          <a:p>
            <a:pPr algn="ctr"/>
            <a:r>
              <a:rPr lang="en-GB" sz="1050" dirty="0">
                <a:ea typeface="SimSun" pitchFamily="2" charset="-122"/>
                <a:cs typeface="Times New Roman" pitchFamily="18" charset="0"/>
              </a:rPr>
              <a:t>Registered at national level</a:t>
            </a:r>
          </a:p>
        </p:txBody>
      </p:sp>
      <p:sp>
        <p:nvSpPr>
          <p:cNvPr id="60" name="Line 12"/>
          <p:cNvSpPr>
            <a:spLocks noChangeShapeType="1"/>
          </p:cNvSpPr>
          <p:nvPr/>
        </p:nvSpPr>
        <p:spPr bwMode="auto">
          <a:xfrm>
            <a:off x="6096000" y="2493060"/>
            <a:ext cx="0" cy="340487"/>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47" name="Line 37"/>
          <p:cNvSpPr>
            <a:spLocks noChangeShapeType="1"/>
          </p:cNvSpPr>
          <p:nvPr/>
        </p:nvSpPr>
        <p:spPr bwMode="auto">
          <a:xfrm flipH="1">
            <a:off x="9479789" y="1770332"/>
            <a:ext cx="0" cy="328601"/>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50" name="Line 37"/>
          <p:cNvSpPr>
            <a:spLocks noChangeShapeType="1"/>
          </p:cNvSpPr>
          <p:nvPr/>
        </p:nvSpPr>
        <p:spPr bwMode="auto">
          <a:xfrm flipH="1">
            <a:off x="9479789" y="2493021"/>
            <a:ext cx="0" cy="360251"/>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70" name="TextBox 69"/>
          <p:cNvSpPr txBox="1"/>
          <p:nvPr/>
        </p:nvSpPr>
        <p:spPr>
          <a:xfrm>
            <a:off x="9537087" y="1715416"/>
            <a:ext cx="1034383" cy="577081"/>
          </a:xfrm>
          <a:prstGeom prst="rect">
            <a:avLst/>
          </a:prstGeom>
          <a:noFill/>
        </p:spPr>
        <p:txBody>
          <a:bodyPr wrap="square" rtlCol="0">
            <a:spAutoFit/>
          </a:bodyPr>
          <a:lstStyle/>
          <a:p>
            <a:pPr lvl="0"/>
            <a:r>
              <a:rPr lang="en-GB" sz="1050" dirty="0">
                <a:ea typeface="SimSun" pitchFamily="2" charset="-122"/>
                <a:cs typeface="Times New Roman" pitchFamily="18" charset="0"/>
              </a:rPr>
              <a:t>Other, DK, NA, Not asked</a:t>
            </a:r>
            <a:endParaRPr lang="en-GB" sz="1050" dirty="0"/>
          </a:p>
        </p:txBody>
      </p:sp>
      <p:sp>
        <p:nvSpPr>
          <p:cNvPr id="79" name="Line 12"/>
          <p:cNvSpPr>
            <a:spLocks noChangeShapeType="1"/>
          </p:cNvSpPr>
          <p:nvPr/>
        </p:nvSpPr>
        <p:spPr bwMode="auto">
          <a:xfrm>
            <a:off x="9515785" y="3221366"/>
            <a:ext cx="21301" cy="1577436"/>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57" name="TextBox 56"/>
          <p:cNvSpPr txBox="1"/>
          <p:nvPr/>
        </p:nvSpPr>
        <p:spPr>
          <a:xfrm>
            <a:off x="9525341" y="2457062"/>
            <a:ext cx="1034383" cy="577081"/>
          </a:xfrm>
          <a:prstGeom prst="rect">
            <a:avLst/>
          </a:prstGeom>
          <a:noFill/>
        </p:spPr>
        <p:txBody>
          <a:bodyPr wrap="square" rtlCol="0">
            <a:spAutoFit/>
          </a:bodyPr>
          <a:lstStyle/>
          <a:p>
            <a:pPr lvl="0"/>
            <a:r>
              <a:rPr lang="en-GB" sz="1050" dirty="0">
                <a:ea typeface="SimSun" pitchFamily="2" charset="-122"/>
                <a:cs typeface="Times New Roman" pitchFamily="18" charset="0"/>
              </a:rPr>
              <a:t>Other, DK, NA, Not asked</a:t>
            </a:r>
            <a:endParaRPr lang="en-GB" sz="1050" dirty="0"/>
          </a:p>
        </p:txBody>
      </p:sp>
      <p:sp>
        <p:nvSpPr>
          <p:cNvPr id="59" name="TextBox 58"/>
          <p:cNvSpPr txBox="1"/>
          <p:nvPr/>
        </p:nvSpPr>
        <p:spPr>
          <a:xfrm>
            <a:off x="9525341" y="3177017"/>
            <a:ext cx="1034383" cy="577081"/>
          </a:xfrm>
          <a:prstGeom prst="rect">
            <a:avLst/>
          </a:prstGeom>
          <a:noFill/>
        </p:spPr>
        <p:txBody>
          <a:bodyPr wrap="square" rtlCol="0">
            <a:spAutoFit/>
          </a:bodyPr>
          <a:lstStyle/>
          <a:p>
            <a:pPr lvl="0"/>
            <a:r>
              <a:rPr lang="en-GB" sz="1050" dirty="0">
                <a:ea typeface="SimSun" pitchFamily="2" charset="-122"/>
                <a:cs typeface="Times New Roman" pitchFamily="18" charset="0"/>
              </a:rPr>
              <a:t>Other, DK, NA, Not asked</a:t>
            </a:r>
            <a:endParaRPr lang="en-GB" sz="1050" dirty="0"/>
          </a:p>
        </p:txBody>
      </p:sp>
      <p:sp>
        <p:nvSpPr>
          <p:cNvPr id="67" name="Rectangle 66"/>
          <p:cNvSpPr/>
          <p:nvPr/>
        </p:nvSpPr>
        <p:spPr>
          <a:xfrm>
            <a:off x="6445490" y="4544930"/>
            <a:ext cx="425268" cy="253872"/>
          </a:xfrm>
          <a:prstGeom prst="rect">
            <a:avLst/>
          </a:prstGeom>
        </p:spPr>
        <p:txBody>
          <a:bodyPr wrap="square">
            <a:spAutoFit/>
          </a:bodyPr>
          <a:lstStyle/>
          <a:p>
            <a:pPr algn="ctr"/>
            <a:r>
              <a:rPr lang="en-GB" sz="1050" dirty="0">
                <a:ea typeface="SimSun" pitchFamily="2" charset="-122"/>
                <a:cs typeface="Times New Roman" pitchFamily="18" charset="0"/>
              </a:rPr>
              <a:t>Yes</a:t>
            </a:r>
          </a:p>
        </p:txBody>
      </p:sp>
      <p:sp>
        <p:nvSpPr>
          <p:cNvPr id="74" name="Text Box 36"/>
          <p:cNvSpPr txBox="1">
            <a:spLocks noChangeArrowheads="1"/>
          </p:cNvSpPr>
          <p:nvPr/>
        </p:nvSpPr>
        <p:spPr bwMode="auto">
          <a:xfrm>
            <a:off x="7016186" y="5460747"/>
            <a:ext cx="3038092" cy="359938"/>
          </a:xfrm>
          <a:prstGeom prst="rect">
            <a:avLst/>
          </a:prstGeom>
          <a:solidFill>
            <a:srgbClr val="CCFFCC"/>
          </a:solidFill>
          <a:ln w="9525">
            <a:noFill/>
            <a:miter lim="800000"/>
            <a:headEnd/>
            <a:tailEnd/>
          </a:ln>
        </p:spPr>
        <p:txBody>
          <a:bodyPr vert="horz" wrap="square" lIns="0" tIns="9718" rIns="0" bIns="9718" numCol="1" anchor="ctr" anchorCtr="0" compatLnSpc="1">
            <a:prstTxWarp prst="textNoShape">
              <a:avLst/>
            </a:prstTxWarp>
          </a:bodyPr>
          <a:lstStyle/>
          <a:p>
            <a:pPr algn="ctr" fontAlgn="base">
              <a:spcBef>
                <a:spcPct val="0"/>
              </a:spcBef>
              <a:spcAft>
                <a:spcPct val="0"/>
              </a:spcAft>
            </a:pPr>
            <a:r>
              <a:rPr lang="en-GB" sz="1600" b="1" dirty="0">
                <a:ea typeface="SimSun" pitchFamily="2" charset="-122"/>
                <a:cs typeface="Times New Roman" pitchFamily="18" charset="0"/>
              </a:rPr>
              <a:t>Q6. Size</a:t>
            </a:r>
          </a:p>
        </p:txBody>
      </p:sp>
      <p:sp>
        <p:nvSpPr>
          <p:cNvPr id="75" name="Rectangle 74"/>
          <p:cNvSpPr/>
          <p:nvPr/>
        </p:nvSpPr>
        <p:spPr>
          <a:xfrm>
            <a:off x="7963132" y="5849509"/>
            <a:ext cx="1143262" cy="253916"/>
          </a:xfrm>
          <a:prstGeom prst="rect">
            <a:avLst/>
          </a:prstGeom>
        </p:spPr>
        <p:txBody>
          <a:bodyPr wrap="none">
            <a:spAutoFit/>
          </a:bodyPr>
          <a:lstStyle/>
          <a:p>
            <a:r>
              <a:rPr lang="en-GB" sz="1050" dirty="0">
                <a:ea typeface="SimSun" pitchFamily="2" charset="-122"/>
                <a:cs typeface="Times New Roman" pitchFamily="18" charset="0"/>
              </a:rPr>
              <a:t>6 or more, other</a:t>
            </a:r>
            <a:endParaRPr lang="en-GB" sz="1050" dirty="0"/>
          </a:p>
        </p:txBody>
      </p:sp>
      <p:sp>
        <p:nvSpPr>
          <p:cNvPr id="76" name="Rectangle 75"/>
          <p:cNvSpPr/>
          <p:nvPr/>
        </p:nvSpPr>
        <p:spPr>
          <a:xfrm>
            <a:off x="9619206" y="5831699"/>
            <a:ext cx="870144" cy="253872"/>
          </a:xfrm>
          <a:prstGeom prst="rect">
            <a:avLst/>
          </a:prstGeom>
        </p:spPr>
        <p:txBody>
          <a:bodyPr wrap="square">
            <a:spAutoFit/>
          </a:bodyPr>
          <a:lstStyle/>
          <a:p>
            <a:r>
              <a:rPr lang="en-GB" sz="1050" dirty="0">
                <a:ea typeface="SimSun" pitchFamily="2" charset="-122"/>
                <a:cs typeface="Times New Roman" pitchFamily="18" charset="0"/>
              </a:rPr>
              <a:t>5 or less</a:t>
            </a:r>
            <a:endParaRPr lang="en-GB" sz="1050" dirty="0"/>
          </a:p>
        </p:txBody>
      </p:sp>
      <p:sp>
        <p:nvSpPr>
          <p:cNvPr id="78" name="Text Box 36"/>
          <p:cNvSpPr txBox="1">
            <a:spLocks noChangeArrowheads="1"/>
          </p:cNvSpPr>
          <p:nvPr/>
        </p:nvSpPr>
        <p:spPr bwMode="auto">
          <a:xfrm>
            <a:off x="6913121" y="4832952"/>
            <a:ext cx="3646602" cy="359938"/>
          </a:xfrm>
          <a:prstGeom prst="rect">
            <a:avLst/>
          </a:prstGeom>
          <a:solidFill>
            <a:srgbClr val="CCFFCC"/>
          </a:solidFill>
          <a:ln w="9525">
            <a:noFill/>
            <a:miter lim="800000"/>
            <a:headEnd/>
            <a:tailEnd/>
          </a:ln>
        </p:spPr>
        <p:txBody>
          <a:bodyPr vert="horz" wrap="square" lIns="0" tIns="9718" rIns="0" bIns="9718" numCol="1" anchor="ctr" anchorCtr="0" compatLnSpc="1">
            <a:prstTxWarp prst="textNoShape">
              <a:avLst/>
            </a:prstTxWarp>
          </a:bodyPr>
          <a:lstStyle/>
          <a:p>
            <a:pPr algn="ctr" fontAlgn="base">
              <a:spcBef>
                <a:spcPct val="0"/>
              </a:spcBef>
              <a:spcAft>
                <a:spcPct val="0"/>
              </a:spcAft>
            </a:pPr>
            <a:r>
              <a:rPr lang="da-DK" sz="1600" b="1" dirty="0">
                <a:ea typeface="SimSun" pitchFamily="2" charset="-122"/>
                <a:cs typeface="Times New Roman" pitchFamily="18" charset="0"/>
              </a:rPr>
              <a:t>Place of work</a:t>
            </a:r>
            <a:endParaRPr lang="en-GB" sz="1600" b="1" dirty="0">
              <a:ea typeface="SimSun" pitchFamily="2" charset="-122"/>
              <a:cs typeface="Times New Roman" pitchFamily="18" charset="0"/>
            </a:endParaRPr>
          </a:p>
        </p:txBody>
      </p:sp>
      <p:sp>
        <p:nvSpPr>
          <p:cNvPr id="82" name="Rectangle 81"/>
          <p:cNvSpPr/>
          <p:nvPr/>
        </p:nvSpPr>
        <p:spPr>
          <a:xfrm>
            <a:off x="7173192" y="5163968"/>
            <a:ext cx="813834" cy="253872"/>
          </a:xfrm>
          <a:prstGeom prst="rect">
            <a:avLst/>
          </a:prstGeom>
        </p:spPr>
        <p:txBody>
          <a:bodyPr wrap="square">
            <a:spAutoFit/>
          </a:bodyPr>
          <a:lstStyle/>
          <a:p>
            <a:r>
              <a:rPr lang="en-GB" sz="1050" dirty="0">
                <a:ea typeface="SimSun" pitchFamily="2" charset="-122"/>
                <a:cs typeface="Times New Roman" pitchFamily="18" charset="0"/>
              </a:rPr>
              <a:t>Other</a:t>
            </a:r>
            <a:endParaRPr lang="en-GB" sz="1050" dirty="0"/>
          </a:p>
        </p:txBody>
      </p:sp>
      <p:sp>
        <p:nvSpPr>
          <p:cNvPr id="83" name="Rectangle 82"/>
          <p:cNvSpPr/>
          <p:nvPr/>
        </p:nvSpPr>
        <p:spPr>
          <a:xfrm>
            <a:off x="9056221" y="5177429"/>
            <a:ext cx="1348446" cy="253916"/>
          </a:xfrm>
          <a:prstGeom prst="rect">
            <a:avLst/>
          </a:prstGeom>
        </p:spPr>
        <p:txBody>
          <a:bodyPr wrap="none">
            <a:spAutoFit/>
          </a:bodyPr>
          <a:lstStyle/>
          <a:p>
            <a:r>
              <a:rPr lang="en-GB" sz="1050" dirty="0">
                <a:ea typeface="SimSun" pitchFamily="2" charset="-122"/>
                <a:cs typeface="Times New Roman" pitchFamily="18" charset="0"/>
              </a:rPr>
              <a:t>Non-fixed </a:t>
            </a:r>
            <a:r>
              <a:rPr lang="en-GB" sz="1050" dirty="0"/>
              <a:t>premises</a:t>
            </a:r>
          </a:p>
        </p:txBody>
      </p:sp>
      <p:sp>
        <p:nvSpPr>
          <p:cNvPr id="85" name="Line 20"/>
          <p:cNvSpPr>
            <a:spLocks noChangeShapeType="1"/>
          </p:cNvSpPr>
          <p:nvPr/>
        </p:nvSpPr>
        <p:spPr bwMode="auto">
          <a:xfrm>
            <a:off x="7156215" y="5197176"/>
            <a:ext cx="1" cy="299332"/>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87" name="Line 37"/>
          <p:cNvSpPr>
            <a:spLocks noChangeShapeType="1"/>
          </p:cNvSpPr>
          <p:nvPr/>
        </p:nvSpPr>
        <p:spPr bwMode="auto">
          <a:xfrm flipH="1">
            <a:off x="9515786" y="5849510"/>
            <a:ext cx="0" cy="326152"/>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cxnSp>
        <p:nvCxnSpPr>
          <p:cNvPr id="2061" name="Elbow Connector 2060"/>
          <p:cNvCxnSpPr/>
          <p:nvPr/>
        </p:nvCxnSpPr>
        <p:spPr>
          <a:xfrm rot="16200000" flipH="1">
            <a:off x="4746022" y="4066894"/>
            <a:ext cx="2932270" cy="1241209"/>
          </a:xfrm>
          <a:prstGeom prst="bentConnector3">
            <a:avLst>
              <a:gd name="adj1" fmla="val 81828"/>
            </a:avLst>
          </a:prstGeom>
          <a:noFill/>
          <a:ln w="19050">
            <a:solidFill>
              <a:srgbClr val="0070C0"/>
            </a:solidFill>
            <a:round/>
            <a:headEnd/>
            <a:tailEnd type="arrow" w="med" len="med"/>
          </a:ln>
        </p:spPr>
      </p:cxnSp>
      <p:cxnSp>
        <p:nvCxnSpPr>
          <p:cNvPr id="2066" name="Elbow Connector 2065"/>
          <p:cNvCxnSpPr/>
          <p:nvPr/>
        </p:nvCxnSpPr>
        <p:spPr>
          <a:xfrm rot="16200000" flipH="1">
            <a:off x="2154735" y="4058438"/>
            <a:ext cx="3660613" cy="529779"/>
          </a:xfrm>
          <a:prstGeom prst="bentConnector3">
            <a:avLst/>
          </a:prstGeom>
          <a:noFill/>
          <a:ln w="19050">
            <a:solidFill>
              <a:srgbClr val="0070C0"/>
            </a:solidFill>
            <a:round/>
            <a:headEnd/>
            <a:tailEnd type="arrow" w="med" len="med"/>
          </a:ln>
        </p:spPr>
      </p:cxnSp>
      <p:cxnSp>
        <p:nvCxnSpPr>
          <p:cNvPr id="2083" name="Elbow Connector 2082"/>
          <p:cNvCxnSpPr>
            <a:endCxn id="2068" idx="1"/>
          </p:cNvCxnSpPr>
          <p:nvPr/>
        </p:nvCxnSpPr>
        <p:spPr>
          <a:xfrm rot="10800000" flipV="1">
            <a:off x="4249929" y="5849511"/>
            <a:ext cx="3501968" cy="304123"/>
          </a:xfrm>
          <a:prstGeom prst="bentConnector4">
            <a:avLst>
              <a:gd name="adj1" fmla="val -454"/>
              <a:gd name="adj2" fmla="val 24846"/>
            </a:avLst>
          </a:prstGeom>
          <a:noFill/>
          <a:ln w="19050">
            <a:solidFill>
              <a:srgbClr val="0070C0"/>
            </a:solidFill>
            <a:round/>
            <a:headEnd/>
            <a:tailEnd type="arrow" w="med" len="med"/>
          </a:ln>
        </p:spPr>
      </p:cxnSp>
      <p:sp>
        <p:nvSpPr>
          <p:cNvPr id="58" name="Line 37"/>
          <p:cNvSpPr>
            <a:spLocks noChangeShapeType="1"/>
          </p:cNvSpPr>
          <p:nvPr/>
        </p:nvSpPr>
        <p:spPr bwMode="auto">
          <a:xfrm flipH="1">
            <a:off x="10252545" y="5212347"/>
            <a:ext cx="0" cy="941286"/>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2" name="Oval 1"/>
          <p:cNvSpPr/>
          <p:nvPr/>
        </p:nvSpPr>
        <p:spPr>
          <a:xfrm>
            <a:off x="6618813" y="3321008"/>
            <a:ext cx="3684646" cy="290098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Title 1"/>
          <p:cNvSpPr txBox="1">
            <a:spLocks/>
          </p:cNvSpPr>
          <p:nvPr/>
        </p:nvSpPr>
        <p:spPr>
          <a:xfrm>
            <a:off x="1734470" y="-7890"/>
            <a:ext cx="9581230" cy="936104"/>
          </a:xfrm>
          <a:prstGeom prst="rect">
            <a:avLst/>
          </a:prstGeom>
        </p:spPr>
        <p:txBody>
          <a:bodyPr/>
          <a:lstStyle>
            <a:lvl1pPr algn="l" defTabSz="914400" rtl="0" eaLnBrk="1" latinLnBrk="0" hangingPunct="1">
              <a:spcBef>
                <a:spcPct val="0"/>
              </a:spcBef>
              <a:buNone/>
              <a:defRPr sz="2800" b="1" kern="1200">
                <a:solidFill>
                  <a:schemeClr val="accent6">
                    <a:lumMod val="75000"/>
                  </a:schemeClr>
                </a:solidFill>
                <a:latin typeface="Arial" pitchFamily="34" charset="0"/>
                <a:ea typeface="+mj-ea"/>
                <a:cs typeface="Arial" pitchFamily="34" charset="0"/>
              </a:defRPr>
            </a:lvl1pPr>
          </a:lstStyle>
          <a:p>
            <a:pPr algn="ctr"/>
            <a:r>
              <a:rPr lang="en-GB" sz="4000" b="0" dirty="0">
                <a:solidFill>
                  <a:srgbClr val="154F98"/>
                </a:solidFill>
              </a:rPr>
              <a:t>Model flowchart for all non-employees</a:t>
            </a:r>
          </a:p>
        </p:txBody>
      </p:sp>
      <p:sp>
        <p:nvSpPr>
          <p:cNvPr id="52" name="Oval 51"/>
          <p:cNvSpPr/>
          <p:nvPr/>
        </p:nvSpPr>
        <p:spPr>
          <a:xfrm>
            <a:off x="9191459" y="860634"/>
            <a:ext cx="1414165" cy="290098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86719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0"/>
                                        </p:tgtEl>
                                        <p:attrNameLst>
                                          <p:attrName>style.visibility</p:attrName>
                                        </p:attrNameLst>
                                      </p:cBhvr>
                                      <p:to>
                                        <p:strVal val="visible"/>
                                      </p:to>
                                    </p:set>
                                    <p:animEffect transition="in" filter="fade">
                                      <p:cBhvr>
                                        <p:cTn id="10" dur="500"/>
                                        <p:tgtEl>
                                          <p:spTgt spid="7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0"/>
                                        </p:tgtEl>
                                        <p:attrNameLst>
                                          <p:attrName>style.visibility</p:attrName>
                                        </p:attrNameLst>
                                      </p:cBhvr>
                                      <p:to>
                                        <p:strVal val="visible"/>
                                      </p:to>
                                    </p:set>
                                    <p:animEffect transition="in" filter="fade">
                                      <p:cBhvr>
                                        <p:cTn id="13" dur="500"/>
                                        <p:tgtEl>
                                          <p:spTgt spid="5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7"/>
                                        </p:tgtEl>
                                        <p:attrNameLst>
                                          <p:attrName>style.visibility</p:attrName>
                                        </p:attrNameLst>
                                      </p:cBhvr>
                                      <p:to>
                                        <p:strVal val="visible"/>
                                      </p:to>
                                    </p:set>
                                    <p:animEffect transition="in" filter="fade">
                                      <p:cBhvr>
                                        <p:cTn id="16" dur="500"/>
                                        <p:tgtEl>
                                          <p:spTgt spid="5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9"/>
                                        </p:tgtEl>
                                        <p:attrNameLst>
                                          <p:attrName>style.visibility</p:attrName>
                                        </p:attrNameLst>
                                      </p:cBhvr>
                                      <p:to>
                                        <p:strVal val="visible"/>
                                      </p:to>
                                    </p:set>
                                    <p:animEffect transition="in" filter="fade">
                                      <p:cBhvr>
                                        <p:cTn id="19" dur="500"/>
                                        <p:tgtEl>
                                          <p:spTgt spid="7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fade">
                                      <p:cBhvr>
                                        <p:cTn id="22" dur="500"/>
                                        <p:tgtEl>
                                          <p:spTgt spid="5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8"/>
                                        </p:tgtEl>
                                        <p:attrNameLst>
                                          <p:attrName>style.visibility</p:attrName>
                                        </p:attrNameLst>
                                      </p:cBhvr>
                                      <p:to>
                                        <p:strVal val="visible"/>
                                      </p:to>
                                    </p:set>
                                    <p:animEffect transition="in" filter="fade">
                                      <p:cBhvr>
                                        <p:cTn id="25" dur="500"/>
                                        <p:tgtEl>
                                          <p:spTgt spid="7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4"/>
                                        </p:tgtEl>
                                        <p:attrNameLst>
                                          <p:attrName>style.visibility</p:attrName>
                                        </p:attrNameLst>
                                      </p:cBhvr>
                                      <p:to>
                                        <p:strVal val="visible"/>
                                      </p:to>
                                    </p:set>
                                    <p:animEffect transition="in" filter="fade">
                                      <p:cBhvr>
                                        <p:cTn id="28" dur="500"/>
                                        <p:tgtEl>
                                          <p:spTgt spid="74"/>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67"/>
                                        </p:tgtEl>
                                        <p:attrNameLst>
                                          <p:attrName>style.visibility</p:attrName>
                                        </p:attrNameLst>
                                      </p:cBhvr>
                                      <p:to>
                                        <p:strVal val="visible"/>
                                      </p:to>
                                    </p:set>
                                    <p:animEffect transition="in" filter="fade">
                                      <p:cBhvr>
                                        <p:cTn id="33" dur="500"/>
                                        <p:tgtEl>
                                          <p:spTgt spid="6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85"/>
                                        </p:tgtEl>
                                        <p:attrNameLst>
                                          <p:attrName>style.visibility</p:attrName>
                                        </p:attrNameLst>
                                      </p:cBhvr>
                                      <p:to>
                                        <p:strVal val="visible"/>
                                      </p:to>
                                    </p:set>
                                    <p:animEffect transition="in" filter="fade">
                                      <p:cBhvr>
                                        <p:cTn id="38" dur="500"/>
                                        <p:tgtEl>
                                          <p:spTgt spid="85"/>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82"/>
                                        </p:tgtEl>
                                        <p:attrNameLst>
                                          <p:attrName>style.visibility</p:attrName>
                                        </p:attrNameLst>
                                      </p:cBhvr>
                                      <p:to>
                                        <p:strVal val="visible"/>
                                      </p:to>
                                    </p:set>
                                    <p:animEffect transition="in" filter="fade">
                                      <p:cBhvr>
                                        <p:cTn id="41" dur="500"/>
                                        <p:tgtEl>
                                          <p:spTgt spid="82"/>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83"/>
                                        </p:tgtEl>
                                        <p:attrNameLst>
                                          <p:attrName>style.visibility</p:attrName>
                                        </p:attrNameLst>
                                      </p:cBhvr>
                                      <p:to>
                                        <p:strVal val="visible"/>
                                      </p:to>
                                    </p:set>
                                    <p:animEffect transition="in" filter="fade">
                                      <p:cBhvr>
                                        <p:cTn id="44" dur="500"/>
                                        <p:tgtEl>
                                          <p:spTgt spid="83"/>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58"/>
                                        </p:tgtEl>
                                        <p:attrNameLst>
                                          <p:attrName>style.visibility</p:attrName>
                                        </p:attrNameLst>
                                      </p:cBhvr>
                                      <p:to>
                                        <p:strVal val="visible"/>
                                      </p:to>
                                    </p:set>
                                    <p:animEffect transition="in" filter="fade">
                                      <p:cBhvr>
                                        <p:cTn id="47" dur="500"/>
                                        <p:tgtEl>
                                          <p:spTgt spid="5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5"/>
                                        </p:tgtEl>
                                        <p:attrNameLst>
                                          <p:attrName>style.visibility</p:attrName>
                                        </p:attrNameLst>
                                      </p:cBhvr>
                                      <p:to>
                                        <p:strVal val="visible"/>
                                      </p:to>
                                    </p:set>
                                    <p:animEffect transition="in" filter="fade">
                                      <p:cBhvr>
                                        <p:cTn id="52" dur="500"/>
                                        <p:tgtEl>
                                          <p:spTgt spid="75"/>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500"/>
                                        <p:tgtEl>
                                          <p:spTgt spid="7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87"/>
                                        </p:tgtEl>
                                        <p:attrNameLst>
                                          <p:attrName>style.visibility</p:attrName>
                                        </p:attrNameLst>
                                      </p:cBhvr>
                                      <p:to>
                                        <p:strVal val="visible"/>
                                      </p:to>
                                    </p:set>
                                    <p:animEffect transition="in" filter="fade">
                                      <p:cBhvr>
                                        <p:cTn id="58" dur="500"/>
                                        <p:tgtEl>
                                          <p:spTgt spid="87"/>
                                        </p:tgtEl>
                                      </p:cBhvr>
                                    </p:animEffect>
                                  </p:childTnLst>
                                </p:cTn>
                              </p:par>
                              <p:par>
                                <p:cTn id="59" presetID="10" presetClass="entr" presetSubtype="0" fill="hold" nodeType="withEffect">
                                  <p:stCondLst>
                                    <p:cond delay="0"/>
                                  </p:stCondLst>
                                  <p:childTnLst>
                                    <p:set>
                                      <p:cBhvr>
                                        <p:cTn id="60" dur="1" fill="hold">
                                          <p:stCondLst>
                                            <p:cond delay="0"/>
                                          </p:stCondLst>
                                        </p:cTn>
                                        <p:tgtEl>
                                          <p:spTgt spid="2083"/>
                                        </p:tgtEl>
                                        <p:attrNameLst>
                                          <p:attrName>style.visibility</p:attrName>
                                        </p:attrNameLst>
                                      </p:cBhvr>
                                      <p:to>
                                        <p:strVal val="visible"/>
                                      </p:to>
                                    </p:set>
                                    <p:animEffect transition="in" filter="fade">
                                      <p:cBhvr>
                                        <p:cTn id="61" dur="500"/>
                                        <p:tgtEl>
                                          <p:spTgt spid="2083"/>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
                                        </p:tgtEl>
                                        <p:attrNameLst>
                                          <p:attrName>style.visibility</p:attrName>
                                        </p:attrNameLst>
                                      </p:cBhvr>
                                      <p:to>
                                        <p:strVal val="visible"/>
                                      </p:to>
                                    </p:set>
                                    <p:animEffect transition="in" filter="fade">
                                      <p:cBhvr>
                                        <p:cTn id="66" dur="500"/>
                                        <p:tgtEl>
                                          <p:spTgt spid="2"/>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52"/>
                                        </p:tgtEl>
                                        <p:attrNameLst>
                                          <p:attrName>style.visibility</p:attrName>
                                        </p:attrNameLst>
                                      </p:cBhvr>
                                      <p:to>
                                        <p:strVal val="visible"/>
                                      </p:to>
                                    </p:set>
                                    <p:animEffect transition="in" filter="fade">
                                      <p:cBhvr>
                                        <p:cTn id="69"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50" grpId="0" animBg="1"/>
      <p:bldP spid="70" grpId="0"/>
      <p:bldP spid="79" grpId="0" animBg="1"/>
      <p:bldP spid="57" grpId="0"/>
      <p:bldP spid="59" grpId="0"/>
      <p:bldP spid="67" grpId="0"/>
      <p:bldP spid="74" grpId="0" animBg="1"/>
      <p:bldP spid="75" grpId="0"/>
      <p:bldP spid="76" grpId="0"/>
      <p:bldP spid="78" grpId="0" animBg="1"/>
      <p:bldP spid="82" grpId="0"/>
      <p:bldP spid="83" grpId="0"/>
      <p:bldP spid="85" grpId="0" animBg="1"/>
      <p:bldP spid="87" grpId="0" animBg="1"/>
      <p:bldP spid="58" grpId="0" animBg="1"/>
      <p:bldP spid="2" grpId="0" animBg="1"/>
      <p:bldP spid="5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A34A6A9-F87D-4743-A661-38AEC4FCC72E}" type="slidenum">
              <a:rPr lang="en-GB" smtClean="0"/>
              <a:pPr/>
              <a:t>36</a:t>
            </a:fld>
            <a:r>
              <a:rPr lang="en-GB"/>
              <a:t> </a:t>
            </a:r>
            <a:endParaRPr lang="en-GB" dirty="0"/>
          </a:p>
        </p:txBody>
      </p:sp>
      <p:sp>
        <p:nvSpPr>
          <p:cNvPr id="2085" name="Line 37"/>
          <p:cNvSpPr>
            <a:spLocks noChangeShapeType="1"/>
          </p:cNvSpPr>
          <p:nvPr/>
        </p:nvSpPr>
        <p:spPr bwMode="auto">
          <a:xfrm flipH="1">
            <a:off x="8645514" y="2349079"/>
            <a:ext cx="0" cy="329228"/>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2081" name="Text Box 33"/>
          <p:cNvSpPr txBox="1">
            <a:spLocks noChangeArrowheads="1"/>
          </p:cNvSpPr>
          <p:nvPr/>
        </p:nvSpPr>
        <p:spPr bwMode="auto">
          <a:xfrm>
            <a:off x="7296092" y="5829191"/>
            <a:ext cx="3473691" cy="539906"/>
          </a:xfrm>
          <a:prstGeom prst="rect">
            <a:avLst/>
          </a:prstGeom>
          <a:solidFill>
            <a:srgbClr val="FFCC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i="1" dirty="0">
                <a:ea typeface="SimSun" pitchFamily="2" charset="-122"/>
                <a:cs typeface="Times New Roman" pitchFamily="18" charset="0"/>
              </a:rPr>
              <a:t>Works in the informal sector</a:t>
            </a:r>
            <a:endParaRPr lang="en-GB" sz="2799" i="1" dirty="0"/>
          </a:p>
        </p:txBody>
      </p:sp>
      <p:sp>
        <p:nvSpPr>
          <p:cNvPr id="2080" name="Line 32"/>
          <p:cNvSpPr>
            <a:spLocks noChangeShapeType="1"/>
          </p:cNvSpPr>
          <p:nvPr/>
        </p:nvSpPr>
        <p:spPr bwMode="auto">
          <a:xfrm flipH="1">
            <a:off x="3864526" y="2293453"/>
            <a:ext cx="8415" cy="1347558"/>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2078" name="Text Box 30"/>
          <p:cNvSpPr txBox="1">
            <a:spLocks noChangeArrowheads="1"/>
          </p:cNvSpPr>
          <p:nvPr/>
        </p:nvSpPr>
        <p:spPr bwMode="auto">
          <a:xfrm>
            <a:off x="3227754" y="3641011"/>
            <a:ext cx="1176944" cy="943066"/>
          </a:xfrm>
          <a:prstGeom prst="rect">
            <a:avLst/>
          </a:prstGeom>
          <a:solidFill>
            <a:schemeClr val="accent3">
              <a:lumMod val="40000"/>
              <a:lumOff val="60000"/>
            </a:schemeClr>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i="1" dirty="0">
                <a:ea typeface="SimSun" pitchFamily="2" charset="-122"/>
                <a:cs typeface="Times New Roman" pitchFamily="18" charset="0"/>
              </a:rPr>
              <a:t>Employed in the HOC-Sector</a:t>
            </a:r>
            <a:endParaRPr lang="en-GB" sz="2799" dirty="0"/>
          </a:p>
        </p:txBody>
      </p:sp>
      <p:sp>
        <p:nvSpPr>
          <p:cNvPr id="2077" name="Text Box 29"/>
          <p:cNvSpPr txBox="1">
            <a:spLocks noChangeArrowheads="1"/>
          </p:cNvSpPr>
          <p:nvPr/>
        </p:nvSpPr>
        <p:spPr bwMode="auto">
          <a:xfrm>
            <a:off x="4308546" y="6261164"/>
            <a:ext cx="2735828" cy="539906"/>
          </a:xfrm>
          <a:prstGeom prst="rect">
            <a:avLst/>
          </a:prstGeom>
          <a:solidFill>
            <a:srgbClr val="CCFFFF"/>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i="1" dirty="0">
                <a:ea typeface="SimSun" pitchFamily="2" charset="-122"/>
                <a:cs typeface="Times New Roman" pitchFamily="18" charset="0"/>
              </a:rPr>
              <a:t>Works in the formal sector</a:t>
            </a:r>
            <a:endParaRPr lang="en-GB" sz="2799" dirty="0"/>
          </a:p>
        </p:txBody>
      </p:sp>
      <p:sp>
        <p:nvSpPr>
          <p:cNvPr id="2076" name="Line 28"/>
          <p:cNvSpPr>
            <a:spLocks noChangeShapeType="1"/>
          </p:cNvSpPr>
          <p:nvPr/>
        </p:nvSpPr>
        <p:spPr bwMode="auto">
          <a:xfrm flipH="1">
            <a:off x="5894341" y="3790185"/>
            <a:ext cx="0" cy="2380037"/>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2072" name="Text Box 24"/>
          <p:cNvSpPr txBox="1">
            <a:spLocks noChangeArrowheads="1"/>
          </p:cNvSpPr>
          <p:nvPr/>
        </p:nvSpPr>
        <p:spPr bwMode="auto">
          <a:xfrm>
            <a:off x="6429125" y="4394514"/>
            <a:ext cx="3577116" cy="359938"/>
          </a:xfrm>
          <a:prstGeom prst="rect">
            <a:avLst/>
          </a:prstGeom>
          <a:solidFill>
            <a:srgbClr val="CCFF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b="1" dirty="0">
                <a:ea typeface="SimSun" pitchFamily="2" charset="-122"/>
                <a:cs typeface="Times New Roman" pitchFamily="18" charset="0"/>
              </a:rPr>
              <a:t>Q5. Bookkeeping</a:t>
            </a:r>
            <a:endParaRPr lang="en-GB" sz="1100" dirty="0"/>
          </a:p>
        </p:txBody>
      </p:sp>
      <p:sp>
        <p:nvSpPr>
          <p:cNvPr id="2068" name="Line 20"/>
          <p:cNvSpPr>
            <a:spLocks noChangeShapeType="1"/>
          </p:cNvSpPr>
          <p:nvPr/>
        </p:nvSpPr>
        <p:spPr bwMode="auto">
          <a:xfrm>
            <a:off x="6684395" y="4821258"/>
            <a:ext cx="0" cy="1439911"/>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2060" name="Line 12"/>
          <p:cNvSpPr>
            <a:spLocks noChangeShapeType="1"/>
          </p:cNvSpPr>
          <p:nvPr/>
        </p:nvSpPr>
        <p:spPr bwMode="auto">
          <a:xfrm>
            <a:off x="8866253" y="3532605"/>
            <a:ext cx="3387" cy="810572"/>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9" name="TextBox 8"/>
          <p:cNvSpPr txBox="1"/>
          <p:nvPr/>
        </p:nvSpPr>
        <p:spPr>
          <a:xfrm>
            <a:off x="3812312" y="2315172"/>
            <a:ext cx="851182" cy="415426"/>
          </a:xfrm>
          <a:prstGeom prst="rect">
            <a:avLst/>
          </a:prstGeom>
          <a:noFill/>
        </p:spPr>
        <p:txBody>
          <a:bodyPr wrap="square" rtlCol="0">
            <a:spAutoFit/>
          </a:bodyPr>
          <a:lstStyle/>
          <a:p>
            <a:pPr lvl="0"/>
            <a:r>
              <a:rPr lang="en-GB" sz="1050" dirty="0">
                <a:ea typeface="SimSun" pitchFamily="2" charset="-122"/>
                <a:cs typeface="Times New Roman" pitchFamily="18" charset="0"/>
              </a:rPr>
              <a:t>6. Private household</a:t>
            </a:r>
            <a:endParaRPr lang="en-GB" sz="1050" dirty="0"/>
          </a:p>
        </p:txBody>
      </p:sp>
      <p:sp>
        <p:nvSpPr>
          <p:cNvPr id="10" name="TextBox 9"/>
          <p:cNvSpPr txBox="1"/>
          <p:nvPr/>
        </p:nvSpPr>
        <p:spPr>
          <a:xfrm>
            <a:off x="4655080" y="2323751"/>
            <a:ext cx="639678" cy="738536"/>
          </a:xfrm>
          <a:prstGeom prst="rect">
            <a:avLst/>
          </a:prstGeom>
          <a:noFill/>
        </p:spPr>
        <p:txBody>
          <a:bodyPr wrap="square" rtlCol="0">
            <a:spAutoFit/>
          </a:bodyPr>
          <a:lstStyle/>
          <a:p>
            <a:r>
              <a:rPr lang="en-GB" sz="1050" dirty="0">
                <a:ea typeface="SimSun" pitchFamily="2" charset="-122"/>
                <a:cs typeface="Times New Roman" pitchFamily="18" charset="0"/>
              </a:rPr>
              <a:t>1,4,5 </a:t>
            </a:r>
          </a:p>
          <a:p>
            <a:r>
              <a:rPr lang="da-DK" sz="1050" dirty="0"/>
              <a:t>Gov, NGO, IO etc</a:t>
            </a:r>
            <a:endParaRPr lang="da-DK" sz="1050" dirty="0">
              <a:ea typeface="SimSun" pitchFamily="2" charset="-122"/>
              <a:cs typeface="Times New Roman" pitchFamily="18" charset="0"/>
            </a:endParaRPr>
          </a:p>
        </p:txBody>
      </p:sp>
      <p:sp>
        <p:nvSpPr>
          <p:cNvPr id="11" name="TextBox 10"/>
          <p:cNvSpPr txBox="1"/>
          <p:nvPr/>
        </p:nvSpPr>
        <p:spPr>
          <a:xfrm>
            <a:off x="6701620" y="2261564"/>
            <a:ext cx="694680" cy="253872"/>
          </a:xfrm>
          <a:prstGeom prst="rect">
            <a:avLst/>
          </a:prstGeom>
          <a:noFill/>
        </p:spPr>
        <p:txBody>
          <a:bodyPr wrap="square" rtlCol="0">
            <a:spAutoFit/>
          </a:bodyPr>
          <a:lstStyle/>
          <a:p>
            <a:pPr lvl="0"/>
            <a:r>
              <a:rPr lang="en-GB" sz="1050" dirty="0">
                <a:ea typeface="SimSun" pitchFamily="2" charset="-122"/>
                <a:cs typeface="Times New Roman" pitchFamily="18" charset="0"/>
              </a:rPr>
              <a:t>2. Farm</a:t>
            </a:r>
            <a:endParaRPr lang="en-GB" sz="1050" dirty="0"/>
          </a:p>
        </p:txBody>
      </p:sp>
      <p:sp>
        <p:nvSpPr>
          <p:cNvPr id="37" name="Text Box 38"/>
          <p:cNvSpPr txBox="1">
            <a:spLocks noChangeArrowheads="1"/>
          </p:cNvSpPr>
          <p:nvPr/>
        </p:nvSpPr>
        <p:spPr bwMode="auto">
          <a:xfrm>
            <a:off x="3812314" y="1840249"/>
            <a:ext cx="7739307" cy="409329"/>
          </a:xfrm>
          <a:prstGeom prst="rect">
            <a:avLst/>
          </a:prstGeom>
          <a:solidFill>
            <a:srgbClr val="CCFF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b="1" dirty="0">
                <a:ea typeface="SimSun" pitchFamily="2" charset="-122"/>
                <a:cs typeface="Times New Roman" pitchFamily="18" charset="0"/>
              </a:rPr>
              <a:t>Q1. Institutional sector</a:t>
            </a:r>
          </a:p>
        </p:txBody>
      </p:sp>
      <p:sp>
        <p:nvSpPr>
          <p:cNvPr id="14" name="Rectangle 13"/>
          <p:cNvSpPr/>
          <p:nvPr/>
        </p:nvSpPr>
        <p:spPr>
          <a:xfrm>
            <a:off x="6024401" y="4821009"/>
            <a:ext cx="809449" cy="577081"/>
          </a:xfrm>
          <a:prstGeom prst="rect">
            <a:avLst/>
          </a:prstGeom>
        </p:spPr>
        <p:txBody>
          <a:bodyPr wrap="square">
            <a:spAutoFit/>
          </a:bodyPr>
          <a:lstStyle/>
          <a:p>
            <a:r>
              <a:rPr lang="en-GB" sz="1050" dirty="0">
                <a:ea typeface="SimSun" pitchFamily="2" charset="-122"/>
                <a:cs typeface="Times New Roman" pitchFamily="18" charset="0"/>
              </a:rPr>
              <a:t>1,2,3. Complete accounts</a:t>
            </a:r>
            <a:endParaRPr lang="en-GB" sz="1050" dirty="0"/>
          </a:p>
        </p:txBody>
      </p:sp>
      <p:sp>
        <p:nvSpPr>
          <p:cNvPr id="17" name="Rectangle 16"/>
          <p:cNvSpPr/>
          <p:nvPr/>
        </p:nvSpPr>
        <p:spPr>
          <a:xfrm>
            <a:off x="6926465" y="4790450"/>
            <a:ext cx="2231861" cy="253872"/>
          </a:xfrm>
          <a:prstGeom prst="rect">
            <a:avLst/>
          </a:prstGeom>
        </p:spPr>
        <p:txBody>
          <a:bodyPr wrap="square">
            <a:spAutoFit/>
          </a:bodyPr>
          <a:lstStyle/>
          <a:p>
            <a:r>
              <a:rPr lang="en-GB" sz="1050" dirty="0">
                <a:ea typeface="SimSun" pitchFamily="2" charset="-122"/>
                <a:cs typeface="Times New Roman" pitchFamily="18" charset="0"/>
              </a:rPr>
              <a:t>4. Does not keep accounts</a:t>
            </a:r>
            <a:endParaRPr lang="en-GB" sz="1050" dirty="0"/>
          </a:p>
        </p:txBody>
      </p:sp>
      <p:sp>
        <p:nvSpPr>
          <p:cNvPr id="39" name="Text Box 38"/>
          <p:cNvSpPr txBox="1">
            <a:spLocks noChangeArrowheads="1"/>
          </p:cNvSpPr>
          <p:nvPr/>
        </p:nvSpPr>
        <p:spPr bwMode="auto">
          <a:xfrm>
            <a:off x="5832129" y="3430247"/>
            <a:ext cx="4536534" cy="359938"/>
          </a:xfrm>
          <a:prstGeom prst="rect">
            <a:avLst/>
          </a:prstGeom>
          <a:solidFill>
            <a:srgbClr val="CCFF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b="1" dirty="0">
                <a:ea typeface="SimSun" pitchFamily="2" charset="-122"/>
                <a:cs typeface="Times New Roman" pitchFamily="18" charset="0"/>
              </a:rPr>
              <a:t>Q3. Registration</a:t>
            </a:r>
          </a:p>
        </p:txBody>
      </p:sp>
      <p:sp>
        <p:nvSpPr>
          <p:cNvPr id="55" name="Rectangle 54"/>
          <p:cNvSpPr/>
          <p:nvPr/>
        </p:nvSpPr>
        <p:spPr>
          <a:xfrm>
            <a:off x="5891512" y="3901612"/>
            <a:ext cx="838691" cy="253916"/>
          </a:xfrm>
          <a:prstGeom prst="rect">
            <a:avLst/>
          </a:prstGeom>
        </p:spPr>
        <p:txBody>
          <a:bodyPr wrap="none">
            <a:spAutoFit/>
          </a:bodyPr>
          <a:lstStyle/>
          <a:p>
            <a:r>
              <a:rPr lang="en-GB" sz="1050" dirty="0">
                <a:ea typeface="SimSun" pitchFamily="2" charset="-122"/>
                <a:cs typeface="Times New Roman" pitchFamily="18" charset="0"/>
              </a:rPr>
              <a:t>Registered</a:t>
            </a:r>
            <a:endParaRPr lang="en-GB" sz="1050" dirty="0"/>
          </a:p>
        </p:txBody>
      </p:sp>
      <p:sp>
        <p:nvSpPr>
          <p:cNvPr id="58" name="Rectangle 57"/>
          <p:cNvSpPr/>
          <p:nvPr/>
        </p:nvSpPr>
        <p:spPr>
          <a:xfrm>
            <a:off x="8927259" y="3894147"/>
            <a:ext cx="2157963" cy="253916"/>
          </a:xfrm>
          <a:prstGeom prst="rect">
            <a:avLst/>
          </a:prstGeom>
        </p:spPr>
        <p:txBody>
          <a:bodyPr wrap="none">
            <a:spAutoFit/>
          </a:bodyPr>
          <a:lstStyle/>
          <a:p>
            <a:r>
              <a:rPr lang="en-GB" sz="1050" dirty="0">
                <a:ea typeface="SimSun" pitchFamily="2" charset="-122"/>
                <a:cs typeface="Times New Roman" pitchFamily="18" charset="0"/>
              </a:rPr>
              <a:t>2. Not registered at national level</a:t>
            </a:r>
            <a:endParaRPr lang="en-GB" sz="1050" dirty="0"/>
          </a:p>
        </p:txBody>
      </p:sp>
      <p:sp>
        <p:nvSpPr>
          <p:cNvPr id="46" name="TextBox 45"/>
          <p:cNvSpPr txBox="1"/>
          <p:nvPr/>
        </p:nvSpPr>
        <p:spPr>
          <a:xfrm>
            <a:off x="8687310" y="2256932"/>
            <a:ext cx="1736004" cy="253872"/>
          </a:xfrm>
          <a:prstGeom prst="rect">
            <a:avLst/>
          </a:prstGeom>
          <a:noFill/>
        </p:spPr>
        <p:txBody>
          <a:bodyPr wrap="square" rtlCol="0">
            <a:spAutoFit/>
          </a:bodyPr>
          <a:lstStyle/>
          <a:p>
            <a:pPr lvl="0"/>
            <a:r>
              <a:rPr lang="en-GB" sz="1050" dirty="0">
                <a:ea typeface="SimSun" pitchFamily="2" charset="-122"/>
                <a:cs typeface="Times New Roman" pitchFamily="18" charset="0"/>
              </a:rPr>
              <a:t>3. Private business</a:t>
            </a:r>
            <a:endParaRPr lang="en-GB" sz="1050" dirty="0"/>
          </a:p>
        </p:txBody>
      </p:sp>
      <p:sp>
        <p:nvSpPr>
          <p:cNvPr id="47" name="Line 37"/>
          <p:cNvSpPr>
            <a:spLocks noChangeShapeType="1"/>
          </p:cNvSpPr>
          <p:nvPr/>
        </p:nvSpPr>
        <p:spPr bwMode="auto">
          <a:xfrm flipH="1">
            <a:off x="6684395" y="2230427"/>
            <a:ext cx="0" cy="500171"/>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cxnSp>
        <p:nvCxnSpPr>
          <p:cNvPr id="7" name="Straight Arrow Connector 6"/>
          <p:cNvCxnSpPr>
            <a:cxnSpLocks/>
          </p:cNvCxnSpPr>
          <p:nvPr/>
        </p:nvCxnSpPr>
        <p:spPr>
          <a:xfrm>
            <a:off x="4605326" y="2327846"/>
            <a:ext cx="19171" cy="3842376"/>
          </a:xfrm>
          <a:prstGeom prst="straightConnector1">
            <a:avLst/>
          </a:prstGeom>
          <a:noFill/>
          <a:ln w="19050">
            <a:solidFill>
              <a:srgbClr val="0070C0"/>
            </a:solidFill>
            <a:round/>
            <a:headEnd/>
            <a:tailEnd type="arrow" w="med" len="med"/>
          </a:ln>
        </p:spPr>
      </p:cxnSp>
      <p:sp>
        <p:nvSpPr>
          <p:cNvPr id="49" name="Text Box 38"/>
          <p:cNvSpPr txBox="1">
            <a:spLocks noChangeArrowheads="1"/>
          </p:cNvSpPr>
          <p:nvPr/>
        </p:nvSpPr>
        <p:spPr bwMode="auto">
          <a:xfrm>
            <a:off x="2935825" y="1079016"/>
            <a:ext cx="8765637" cy="409329"/>
          </a:xfrm>
          <a:prstGeom prst="rect">
            <a:avLst/>
          </a:prstGeom>
          <a:solidFill>
            <a:srgbClr val="CCFF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da-DK" sz="1600" b="1" dirty="0">
                <a:ea typeface="SimSun" pitchFamily="2" charset="-122"/>
                <a:cs typeface="Times New Roman" pitchFamily="18" charset="0"/>
              </a:rPr>
              <a:t>Employees</a:t>
            </a:r>
            <a:endParaRPr lang="en-GB" sz="1600" b="1" dirty="0">
              <a:ea typeface="SimSun" pitchFamily="2" charset="-122"/>
              <a:cs typeface="Times New Roman" pitchFamily="18" charset="0"/>
            </a:endParaRPr>
          </a:p>
        </p:txBody>
      </p:sp>
      <p:sp>
        <p:nvSpPr>
          <p:cNvPr id="45" name="Title 1"/>
          <p:cNvSpPr txBox="1">
            <a:spLocks/>
          </p:cNvSpPr>
          <p:nvPr/>
        </p:nvSpPr>
        <p:spPr>
          <a:xfrm>
            <a:off x="1987630" y="-7890"/>
            <a:ext cx="9080419" cy="936104"/>
          </a:xfrm>
          <a:prstGeom prst="rect">
            <a:avLst/>
          </a:prstGeom>
        </p:spPr>
        <p:txBody>
          <a:bodyPr/>
          <a:lstStyle>
            <a:lvl1pPr algn="l" defTabSz="914400" rtl="0" eaLnBrk="1" latinLnBrk="0" hangingPunct="1">
              <a:spcBef>
                <a:spcPct val="0"/>
              </a:spcBef>
              <a:buNone/>
              <a:defRPr sz="2800" b="1" kern="1200">
                <a:solidFill>
                  <a:schemeClr val="accent6">
                    <a:lumMod val="75000"/>
                  </a:schemeClr>
                </a:solidFill>
                <a:latin typeface="Arial" pitchFamily="34" charset="0"/>
                <a:ea typeface="+mj-ea"/>
                <a:cs typeface="Arial" pitchFamily="34" charset="0"/>
              </a:defRPr>
            </a:lvl1pPr>
          </a:lstStyle>
          <a:p>
            <a:pPr algn="ctr"/>
            <a:r>
              <a:rPr lang="en-GB" sz="4000" b="0" dirty="0">
                <a:solidFill>
                  <a:srgbClr val="154F98"/>
                </a:solidFill>
              </a:rPr>
              <a:t>Model flowchart for employees</a:t>
            </a:r>
          </a:p>
        </p:txBody>
      </p:sp>
      <p:cxnSp>
        <p:nvCxnSpPr>
          <p:cNvPr id="21" name="Straight Arrow Connector 20">
            <a:extLst>
              <a:ext uri="{FF2B5EF4-FFF2-40B4-BE49-F238E27FC236}">
                <a16:creationId xmlns:a16="http://schemas.microsoft.com/office/drawing/2014/main" id="{02B68FE4-AE2C-1C8E-3B89-FABC9BF7833E}"/>
              </a:ext>
            </a:extLst>
          </p:cNvPr>
          <p:cNvCxnSpPr>
            <a:cxnSpLocks/>
          </p:cNvCxnSpPr>
          <p:nvPr/>
        </p:nvCxnSpPr>
        <p:spPr>
          <a:xfrm>
            <a:off x="7540068" y="1541426"/>
            <a:ext cx="0" cy="253872"/>
          </a:xfrm>
          <a:prstGeom prst="straightConnector1">
            <a:avLst/>
          </a:prstGeom>
          <a:noFill/>
          <a:ln w="19050">
            <a:solidFill>
              <a:srgbClr val="0070C0"/>
            </a:solidFill>
            <a:round/>
            <a:headEnd/>
            <a:tailEnd type="arrow" w="med" len="med"/>
          </a:ln>
        </p:spPr>
      </p:cxnSp>
      <p:sp>
        <p:nvSpPr>
          <p:cNvPr id="4" name="Text Box 38">
            <a:extLst>
              <a:ext uri="{FF2B5EF4-FFF2-40B4-BE49-F238E27FC236}">
                <a16:creationId xmlns:a16="http://schemas.microsoft.com/office/drawing/2014/main" id="{757B1556-F6BE-43E2-A28B-1FC7D041B093}"/>
              </a:ext>
            </a:extLst>
          </p:cNvPr>
          <p:cNvSpPr txBox="1">
            <a:spLocks noChangeArrowheads="1"/>
          </p:cNvSpPr>
          <p:nvPr/>
        </p:nvSpPr>
        <p:spPr bwMode="auto">
          <a:xfrm>
            <a:off x="5294758" y="2734879"/>
            <a:ext cx="5060472" cy="359938"/>
          </a:xfrm>
          <a:prstGeom prst="rect">
            <a:avLst/>
          </a:prstGeom>
          <a:solidFill>
            <a:srgbClr val="CCFFCC"/>
          </a:solidFill>
          <a:ln w="9525">
            <a:noFill/>
            <a:miter lim="800000"/>
            <a:headEnd/>
            <a:tailEnd/>
          </a:ln>
        </p:spPr>
        <p:txBody>
          <a:bodyPr vert="horz" wrap="square" lIns="16197" tIns="9718" rIns="16197" bIns="9718" numCol="1" anchor="ctr" anchorCtr="0" compatLnSpc="1">
            <a:prstTxWarp prst="textNoShape">
              <a:avLst/>
            </a:prstTxWarp>
          </a:bodyPr>
          <a:lstStyle/>
          <a:p>
            <a:pPr algn="ctr" fontAlgn="base">
              <a:spcBef>
                <a:spcPct val="0"/>
              </a:spcBef>
              <a:spcAft>
                <a:spcPct val="0"/>
              </a:spcAft>
            </a:pPr>
            <a:r>
              <a:rPr lang="en-GB" sz="1600" b="1" dirty="0">
                <a:ea typeface="SimSun" pitchFamily="2" charset="-122"/>
                <a:cs typeface="Times New Roman" pitchFamily="18" charset="0"/>
              </a:rPr>
              <a:t>Formal job</a:t>
            </a:r>
          </a:p>
        </p:txBody>
      </p:sp>
      <p:sp>
        <p:nvSpPr>
          <p:cNvPr id="6" name="Line 28">
            <a:extLst>
              <a:ext uri="{FF2B5EF4-FFF2-40B4-BE49-F238E27FC236}">
                <a16:creationId xmlns:a16="http://schemas.microsoft.com/office/drawing/2014/main" id="{7270DD7F-3CC9-1C2A-8AFB-AEEB51227234}"/>
              </a:ext>
            </a:extLst>
          </p:cNvPr>
          <p:cNvSpPr>
            <a:spLocks noChangeShapeType="1"/>
          </p:cNvSpPr>
          <p:nvPr/>
        </p:nvSpPr>
        <p:spPr bwMode="auto">
          <a:xfrm flipH="1">
            <a:off x="5355758" y="3143582"/>
            <a:ext cx="19171" cy="3026640"/>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12" name="TextBox 11">
            <a:extLst>
              <a:ext uri="{FF2B5EF4-FFF2-40B4-BE49-F238E27FC236}">
                <a16:creationId xmlns:a16="http://schemas.microsoft.com/office/drawing/2014/main" id="{B7567A6C-8015-6B7A-98F5-9A8A8E0D132E}"/>
              </a:ext>
            </a:extLst>
          </p:cNvPr>
          <p:cNvSpPr txBox="1"/>
          <p:nvPr/>
        </p:nvSpPr>
        <p:spPr>
          <a:xfrm>
            <a:off x="5391239" y="3104784"/>
            <a:ext cx="1425833" cy="253916"/>
          </a:xfrm>
          <a:prstGeom prst="rect">
            <a:avLst/>
          </a:prstGeom>
          <a:noFill/>
        </p:spPr>
        <p:txBody>
          <a:bodyPr wrap="square" rtlCol="0">
            <a:spAutoFit/>
          </a:bodyPr>
          <a:lstStyle/>
          <a:p>
            <a:r>
              <a:rPr lang="fr-CH" sz="1050" dirty="0">
                <a:ea typeface="SimSun" pitchFamily="2" charset="-122"/>
                <a:cs typeface="Times New Roman" pitchFamily="18" charset="0"/>
              </a:rPr>
              <a:t>Have a </a:t>
            </a:r>
            <a:r>
              <a:rPr lang="en-GB" sz="1050" dirty="0">
                <a:ea typeface="SimSun" pitchFamily="2" charset="-122"/>
                <a:cs typeface="Times New Roman" pitchFamily="18" charset="0"/>
              </a:rPr>
              <a:t>formal</a:t>
            </a:r>
            <a:r>
              <a:rPr lang="fr-CH" sz="1050" dirty="0">
                <a:ea typeface="SimSun" pitchFamily="2" charset="-122"/>
                <a:cs typeface="Times New Roman" pitchFamily="18" charset="0"/>
              </a:rPr>
              <a:t> job</a:t>
            </a:r>
            <a:endParaRPr lang="da-DK" sz="1050" dirty="0">
              <a:ea typeface="SimSun" pitchFamily="2" charset="-122"/>
              <a:cs typeface="Times New Roman" pitchFamily="18" charset="0"/>
            </a:endParaRPr>
          </a:p>
        </p:txBody>
      </p:sp>
      <p:sp>
        <p:nvSpPr>
          <p:cNvPr id="13" name="TextBox 12">
            <a:extLst>
              <a:ext uri="{FF2B5EF4-FFF2-40B4-BE49-F238E27FC236}">
                <a16:creationId xmlns:a16="http://schemas.microsoft.com/office/drawing/2014/main" id="{62889005-E762-E3DA-737B-5201403944FC}"/>
              </a:ext>
            </a:extLst>
          </p:cNvPr>
          <p:cNvSpPr txBox="1"/>
          <p:nvPr/>
        </p:nvSpPr>
        <p:spPr>
          <a:xfrm>
            <a:off x="7329478" y="3119765"/>
            <a:ext cx="1425833" cy="253916"/>
          </a:xfrm>
          <a:prstGeom prst="rect">
            <a:avLst/>
          </a:prstGeom>
          <a:noFill/>
        </p:spPr>
        <p:txBody>
          <a:bodyPr wrap="square" rtlCol="0">
            <a:spAutoFit/>
          </a:bodyPr>
          <a:lstStyle/>
          <a:p>
            <a:r>
              <a:rPr lang="fr-CH" sz="1050" dirty="0">
                <a:ea typeface="SimSun" pitchFamily="2" charset="-122"/>
                <a:cs typeface="Times New Roman" pitchFamily="18" charset="0"/>
              </a:rPr>
              <a:t>Have an </a:t>
            </a:r>
            <a:r>
              <a:rPr lang="en-GB" sz="1050" dirty="0">
                <a:ea typeface="SimSun" pitchFamily="2" charset="-122"/>
                <a:cs typeface="Times New Roman" pitchFamily="18" charset="0"/>
              </a:rPr>
              <a:t>informal</a:t>
            </a:r>
            <a:r>
              <a:rPr lang="fr-CH" sz="1050" dirty="0">
                <a:ea typeface="SimSun" pitchFamily="2" charset="-122"/>
                <a:cs typeface="Times New Roman" pitchFamily="18" charset="0"/>
              </a:rPr>
              <a:t> job</a:t>
            </a:r>
            <a:endParaRPr lang="da-DK" sz="1050" dirty="0">
              <a:ea typeface="SimSun" pitchFamily="2" charset="-122"/>
              <a:cs typeface="Times New Roman" pitchFamily="18" charset="0"/>
            </a:endParaRPr>
          </a:p>
        </p:txBody>
      </p:sp>
      <p:sp>
        <p:nvSpPr>
          <p:cNvPr id="15" name="Line 37">
            <a:extLst>
              <a:ext uri="{FF2B5EF4-FFF2-40B4-BE49-F238E27FC236}">
                <a16:creationId xmlns:a16="http://schemas.microsoft.com/office/drawing/2014/main" id="{B5BF2F42-4143-58B7-8B9A-FD9BA1CD4C33}"/>
              </a:ext>
            </a:extLst>
          </p:cNvPr>
          <p:cNvSpPr>
            <a:spLocks noChangeShapeType="1"/>
          </p:cNvSpPr>
          <p:nvPr/>
        </p:nvSpPr>
        <p:spPr bwMode="auto">
          <a:xfrm flipH="1">
            <a:off x="8866253" y="3094817"/>
            <a:ext cx="0" cy="329228"/>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
        <p:nvSpPr>
          <p:cNvPr id="16" name="Line 20">
            <a:extLst>
              <a:ext uri="{FF2B5EF4-FFF2-40B4-BE49-F238E27FC236}">
                <a16:creationId xmlns:a16="http://schemas.microsoft.com/office/drawing/2014/main" id="{2550A96C-3E95-5A38-8968-A062F33238FE}"/>
              </a:ext>
            </a:extLst>
          </p:cNvPr>
          <p:cNvSpPr>
            <a:spLocks noChangeShapeType="1"/>
          </p:cNvSpPr>
          <p:nvPr/>
        </p:nvSpPr>
        <p:spPr bwMode="auto">
          <a:xfrm>
            <a:off x="8866253" y="4790450"/>
            <a:ext cx="0" cy="1038741"/>
          </a:xfrm>
          <a:prstGeom prst="line">
            <a:avLst/>
          </a:prstGeom>
          <a:noFill/>
          <a:ln w="19050">
            <a:solidFill>
              <a:srgbClr val="0070C0"/>
            </a:solidFill>
            <a:round/>
            <a:headEnd/>
            <a:tailEnd type="arrow" w="med" len="med"/>
          </a:ln>
        </p:spPr>
        <p:txBody>
          <a:bodyPr vert="horz" wrap="square" lIns="91424" tIns="45712" rIns="91424" bIns="45712" numCol="1" anchor="t" anchorCtr="0" compatLnSpc="1">
            <a:prstTxWarp prst="textNoShape">
              <a:avLst/>
            </a:prstTxWarp>
          </a:bodyPr>
          <a:lstStyle/>
          <a:p>
            <a:endParaRPr lang="en-US">
              <a:ln w="38100">
                <a:solidFill>
                  <a:schemeClr val="tx1"/>
                </a:solidFill>
              </a:ln>
            </a:endParaRPr>
          </a:p>
        </p:txBody>
      </p:sp>
    </p:spTree>
    <p:extLst>
      <p:ext uri="{BB962C8B-B14F-4D97-AF65-F5344CB8AC3E}">
        <p14:creationId xmlns:p14="http://schemas.microsoft.com/office/powerpoint/2010/main" val="170770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1000"/>
                                        <p:tgtEl>
                                          <p:spTgt spid="49"/>
                                        </p:tgtEl>
                                      </p:cBhvr>
                                    </p:animEffect>
                                    <p:anim calcmode="lin" valueType="num">
                                      <p:cBhvr>
                                        <p:cTn id="8" dur="1000" fill="hold"/>
                                        <p:tgtEl>
                                          <p:spTgt spid="49"/>
                                        </p:tgtEl>
                                        <p:attrNameLst>
                                          <p:attrName>ppt_x</p:attrName>
                                        </p:attrNameLst>
                                      </p:cBhvr>
                                      <p:tavLst>
                                        <p:tav tm="0">
                                          <p:val>
                                            <p:strVal val="#ppt_x"/>
                                          </p:val>
                                        </p:tav>
                                        <p:tav tm="100000">
                                          <p:val>
                                            <p:strVal val="#ppt_x"/>
                                          </p:val>
                                        </p:tav>
                                      </p:tavLst>
                                    </p:anim>
                                    <p:anim calcmode="lin" valueType="num">
                                      <p:cBhvr>
                                        <p:cTn id="9" dur="1000" fill="hold"/>
                                        <p:tgtEl>
                                          <p:spTgt spid="49"/>
                                        </p:tgtEl>
                                        <p:attrNameLst>
                                          <p:attrName>ppt_y</p:attrName>
                                        </p:attrNameLst>
                                      </p:cBhvr>
                                      <p:tavLst>
                                        <p:tav tm="0">
                                          <p:val>
                                            <p:strVal val="#ppt_y-.1"/>
                                          </p:val>
                                        </p:tav>
                                        <p:tav tm="100000">
                                          <p:val>
                                            <p:strVal val="#ppt_y"/>
                                          </p:val>
                                        </p:tav>
                                      </p:tavLst>
                                    </p:anim>
                                  </p:childTnLst>
                                </p:cTn>
                              </p:par>
                              <p:par>
                                <p:cTn id="10" presetID="10" presetClass="entr" presetSubtype="0" fill="hold"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par>
                                <p:cTn id="13" presetID="47" presetClass="entr" presetSubtype="0" fill="hold" grpId="0" nodeType="with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fade">
                                      <p:cBhvr>
                                        <p:cTn id="15" dur="1000"/>
                                        <p:tgtEl>
                                          <p:spTgt spid="37"/>
                                        </p:tgtEl>
                                      </p:cBhvr>
                                    </p:animEffect>
                                    <p:anim calcmode="lin" valueType="num">
                                      <p:cBhvr>
                                        <p:cTn id="16" dur="1000" fill="hold"/>
                                        <p:tgtEl>
                                          <p:spTgt spid="37"/>
                                        </p:tgtEl>
                                        <p:attrNameLst>
                                          <p:attrName>ppt_x</p:attrName>
                                        </p:attrNameLst>
                                      </p:cBhvr>
                                      <p:tavLst>
                                        <p:tav tm="0">
                                          <p:val>
                                            <p:strVal val="#ppt_x"/>
                                          </p:val>
                                        </p:tav>
                                        <p:tav tm="100000">
                                          <p:val>
                                            <p:strVal val="#ppt_x"/>
                                          </p:val>
                                        </p:tav>
                                      </p:tavLst>
                                    </p:anim>
                                    <p:anim calcmode="lin" valueType="num">
                                      <p:cBhvr>
                                        <p:cTn id="17" dur="1000" fill="hold"/>
                                        <p:tgtEl>
                                          <p:spTgt spid="37"/>
                                        </p:tgtEl>
                                        <p:attrNameLst>
                                          <p:attrName>ppt_y</p:attrName>
                                        </p:attrNameLst>
                                      </p:cBhvr>
                                      <p:tavLst>
                                        <p:tav tm="0">
                                          <p:val>
                                            <p:strVal val="#ppt_y-.1"/>
                                          </p:val>
                                        </p:tav>
                                        <p:tav tm="100000">
                                          <p:val>
                                            <p:strVal val="#ppt_y"/>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anim calcmode="lin" valueType="num">
                                      <p:cBhvr>
                                        <p:cTn id="31" dur="1000" fill="hold"/>
                                        <p:tgtEl>
                                          <p:spTgt spid="11"/>
                                        </p:tgtEl>
                                        <p:attrNameLst>
                                          <p:attrName>ppt_x</p:attrName>
                                        </p:attrNameLst>
                                      </p:cBhvr>
                                      <p:tavLst>
                                        <p:tav tm="0">
                                          <p:val>
                                            <p:strVal val="#ppt_x"/>
                                          </p:val>
                                        </p:tav>
                                        <p:tav tm="100000">
                                          <p:val>
                                            <p:strVal val="#ppt_x"/>
                                          </p:val>
                                        </p:tav>
                                      </p:tavLst>
                                    </p:anim>
                                    <p:anim calcmode="lin" valueType="num">
                                      <p:cBhvr>
                                        <p:cTn id="32" dur="1000" fill="hold"/>
                                        <p:tgtEl>
                                          <p:spTgt spid="11"/>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1000"/>
                                        <p:tgtEl>
                                          <p:spTgt spid="46"/>
                                        </p:tgtEl>
                                      </p:cBhvr>
                                    </p:animEffect>
                                    <p:anim calcmode="lin" valueType="num">
                                      <p:cBhvr>
                                        <p:cTn id="36" dur="1000" fill="hold"/>
                                        <p:tgtEl>
                                          <p:spTgt spid="46"/>
                                        </p:tgtEl>
                                        <p:attrNameLst>
                                          <p:attrName>ppt_x</p:attrName>
                                        </p:attrNameLst>
                                      </p:cBhvr>
                                      <p:tavLst>
                                        <p:tav tm="0">
                                          <p:val>
                                            <p:strVal val="#ppt_x"/>
                                          </p:val>
                                        </p:tav>
                                        <p:tav tm="100000">
                                          <p:val>
                                            <p:strVal val="#ppt_x"/>
                                          </p:val>
                                        </p:tav>
                                      </p:tavLst>
                                    </p:anim>
                                    <p:anim calcmode="lin" valueType="num">
                                      <p:cBhvr>
                                        <p:cTn id="37"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2080"/>
                                        </p:tgtEl>
                                        <p:attrNameLst>
                                          <p:attrName>style.visibility</p:attrName>
                                        </p:attrNameLst>
                                      </p:cBhvr>
                                      <p:to>
                                        <p:strVal val="visible"/>
                                      </p:to>
                                    </p:set>
                                    <p:animEffect transition="in" filter="fade">
                                      <p:cBhvr>
                                        <p:cTn id="42" dur="1000"/>
                                        <p:tgtEl>
                                          <p:spTgt spid="2080"/>
                                        </p:tgtEl>
                                      </p:cBhvr>
                                    </p:animEffect>
                                    <p:anim calcmode="lin" valueType="num">
                                      <p:cBhvr>
                                        <p:cTn id="43" dur="1000" fill="hold"/>
                                        <p:tgtEl>
                                          <p:spTgt spid="2080"/>
                                        </p:tgtEl>
                                        <p:attrNameLst>
                                          <p:attrName>ppt_x</p:attrName>
                                        </p:attrNameLst>
                                      </p:cBhvr>
                                      <p:tavLst>
                                        <p:tav tm="0">
                                          <p:val>
                                            <p:strVal val="#ppt_x"/>
                                          </p:val>
                                        </p:tav>
                                        <p:tav tm="100000">
                                          <p:val>
                                            <p:strVal val="#ppt_x"/>
                                          </p:val>
                                        </p:tav>
                                      </p:tavLst>
                                    </p:anim>
                                    <p:anim calcmode="lin" valueType="num">
                                      <p:cBhvr>
                                        <p:cTn id="44" dur="1000" fill="hold"/>
                                        <p:tgtEl>
                                          <p:spTgt spid="2080"/>
                                        </p:tgtEl>
                                        <p:attrNameLst>
                                          <p:attrName>ppt_y</p:attrName>
                                        </p:attrNameLst>
                                      </p:cBhvr>
                                      <p:tavLst>
                                        <p:tav tm="0">
                                          <p:val>
                                            <p:strVal val="#ppt_y-.1"/>
                                          </p:val>
                                        </p:tav>
                                        <p:tav tm="100000">
                                          <p:val>
                                            <p:strVal val="#ppt_y"/>
                                          </p:val>
                                        </p:tav>
                                      </p:tavLst>
                                    </p:anim>
                                  </p:childTnLst>
                                </p:cTn>
                              </p:par>
                              <p:par>
                                <p:cTn id="45" presetID="47" presetClass="entr" presetSubtype="0" fill="hold" grpId="0" nodeType="withEffect">
                                  <p:stCondLst>
                                    <p:cond delay="0"/>
                                  </p:stCondLst>
                                  <p:childTnLst>
                                    <p:set>
                                      <p:cBhvr>
                                        <p:cTn id="46" dur="1" fill="hold">
                                          <p:stCondLst>
                                            <p:cond delay="0"/>
                                          </p:stCondLst>
                                        </p:cTn>
                                        <p:tgtEl>
                                          <p:spTgt spid="2078"/>
                                        </p:tgtEl>
                                        <p:attrNameLst>
                                          <p:attrName>style.visibility</p:attrName>
                                        </p:attrNameLst>
                                      </p:cBhvr>
                                      <p:to>
                                        <p:strVal val="visible"/>
                                      </p:to>
                                    </p:set>
                                    <p:animEffect transition="in" filter="fade">
                                      <p:cBhvr>
                                        <p:cTn id="47" dur="1000"/>
                                        <p:tgtEl>
                                          <p:spTgt spid="2078"/>
                                        </p:tgtEl>
                                      </p:cBhvr>
                                    </p:animEffect>
                                    <p:anim calcmode="lin" valueType="num">
                                      <p:cBhvr>
                                        <p:cTn id="48" dur="1000" fill="hold"/>
                                        <p:tgtEl>
                                          <p:spTgt spid="2078"/>
                                        </p:tgtEl>
                                        <p:attrNameLst>
                                          <p:attrName>ppt_x</p:attrName>
                                        </p:attrNameLst>
                                      </p:cBhvr>
                                      <p:tavLst>
                                        <p:tav tm="0">
                                          <p:val>
                                            <p:strVal val="#ppt_x"/>
                                          </p:val>
                                        </p:tav>
                                        <p:tav tm="100000">
                                          <p:val>
                                            <p:strVal val="#ppt_x"/>
                                          </p:val>
                                        </p:tav>
                                      </p:tavLst>
                                    </p:anim>
                                    <p:anim calcmode="lin" valueType="num">
                                      <p:cBhvr>
                                        <p:cTn id="49" dur="1000" fill="hold"/>
                                        <p:tgtEl>
                                          <p:spTgt spid="2078"/>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fade">
                                      <p:cBhvr>
                                        <p:cTn id="54" dur="500"/>
                                        <p:tgtEl>
                                          <p:spTgt spid="7"/>
                                        </p:tgtEl>
                                      </p:cBhvr>
                                    </p:animEffect>
                                  </p:childTnLst>
                                </p:cTn>
                              </p:par>
                              <p:par>
                                <p:cTn id="55" presetID="47" presetClass="entr" presetSubtype="0" fill="hold" grpId="0" nodeType="withEffect">
                                  <p:stCondLst>
                                    <p:cond delay="0"/>
                                  </p:stCondLst>
                                  <p:childTnLst>
                                    <p:set>
                                      <p:cBhvr>
                                        <p:cTn id="56" dur="1" fill="hold">
                                          <p:stCondLst>
                                            <p:cond delay="0"/>
                                          </p:stCondLst>
                                        </p:cTn>
                                        <p:tgtEl>
                                          <p:spTgt spid="2077"/>
                                        </p:tgtEl>
                                        <p:attrNameLst>
                                          <p:attrName>style.visibility</p:attrName>
                                        </p:attrNameLst>
                                      </p:cBhvr>
                                      <p:to>
                                        <p:strVal val="visible"/>
                                      </p:to>
                                    </p:set>
                                    <p:animEffect transition="in" filter="fade">
                                      <p:cBhvr>
                                        <p:cTn id="57" dur="1000"/>
                                        <p:tgtEl>
                                          <p:spTgt spid="2077"/>
                                        </p:tgtEl>
                                      </p:cBhvr>
                                    </p:animEffect>
                                    <p:anim calcmode="lin" valueType="num">
                                      <p:cBhvr>
                                        <p:cTn id="58" dur="1000" fill="hold"/>
                                        <p:tgtEl>
                                          <p:spTgt spid="2077"/>
                                        </p:tgtEl>
                                        <p:attrNameLst>
                                          <p:attrName>ppt_x</p:attrName>
                                        </p:attrNameLst>
                                      </p:cBhvr>
                                      <p:tavLst>
                                        <p:tav tm="0">
                                          <p:val>
                                            <p:strVal val="#ppt_x"/>
                                          </p:val>
                                        </p:tav>
                                        <p:tav tm="100000">
                                          <p:val>
                                            <p:strVal val="#ppt_x"/>
                                          </p:val>
                                        </p:tav>
                                      </p:tavLst>
                                    </p:anim>
                                    <p:anim calcmode="lin" valueType="num">
                                      <p:cBhvr>
                                        <p:cTn id="59" dur="1000" fill="hold"/>
                                        <p:tgtEl>
                                          <p:spTgt spid="2077"/>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7" presetClass="entr" presetSubtype="0" fill="hold" grpId="0" nodeType="click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fade">
                                      <p:cBhvr>
                                        <p:cTn id="64" dur="1000"/>
                                        <p:tgtEl>
                                          <p:spTgt spid="47"/>
                                        </p:tgtEl>
                                      </p:cBhvr>
                                    </p:animEffect>
                                    <p:anim calcmode="lin" valueType="num">
                                      <p:cBhvr>
                                        <p:cTn id="65" dur="1000" fill="hold"/>
                                        <p:tgtEl>
                                          <p:spTgt spid="47"/>
                                        </p:tgtEl>
                                        <p:attrNameLst>
                                          <p:attrName>ppt_x</p:attrName>
                                        </p:attrNameLst>
                                      </p:cBhvr>
                                      <p:tavLst>
                                        <p:tav tm="0">
                                          <p:val>
                                            <p:strVal val="#ppt_x"/>
                                          </p:val>
                                        </p:tav>
                                        <p:tav tm="100000">
                                          <p:val>
                                            <p:strVal val="#ppt_x"/>
                                          </p:val>
                                        </p:tav>
                                      </p:tavLst>
                                    </p:anim>
                                    <p:anim calcmode="lin" valueType="num">
                                      <p:cBhvr>
                                        <p:cTn id="66" dur="1000" fill="hold"/>
                                        <p:tgtEl>
                                          <p:spTgt spid="47"/>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2085"/>
                                        </p:tgtEl>
                                        <p:attrNameLst>
                                          <p:attrName>style.visibility</p:attrName>
                                        </p:attrNameLst>
                                      </p:cBhvr>
                                      <p:to>
                                        <p:strVal val="visible"/>
                                      </p:to>
                                    </p:set>
                                    <p:animEffect transition="in" filter="fade">
                                      <p:cBhvr>
                                        <p:cTn id="69" dur="1000"/>
                                        <p:tgtEl>
                                          <p:spTgt spid="2085"/>
                                        </p:tgtEl>
                                      </p:cBhvr>
                                    </p:animEffect>
                                    <p:anim calcmode="lin" valueType="num">
                                      <p:cBhvr>
                                        <p:cTn id="70" dur="1000" fill="hold"/>
                                        <p:tgtEl>
                                          <p:spTgt spid="2085"/>
                                        </p:tgtEl>
                                        <p:attrNameLst>
                                          <p:attrName>ppt_x</p:attrName>
                                        </p:attrNameLst>
                                      </p:cBhvr>
                                      <p:tavLst>
                                        <p:tav tm="0">
                                          <p:val>
                                            <p:strVal val="#ppt_x"/>
                                          </p:val>
                                        </p:tav>
                                        <p:tav tm="100000">
                                          <p:val>
                                            <p:strVal val="#ppt_x"/>
                                          </p:val>
                                        </p:tav>
                                      </p:tavLst>
                                    </p:anim>
                                    <p:anim calcmode="lin" valueType="num">
                                      <p:cBhvr>
                                        <p:cTn id="71" dur="1000" fill="hold"/>
                                        <p:tgtEl>
                                          <p:spTgt spid="2085"/>
                                        </p:tgtEl>
                                        <p:attrNameLst>
                                          <p:attrName>ppt_y</p:attrName>
                                        </p:attrNameLst>
                                      </p:cBhvr>
                                      <p:tavLst>
                                        <p:tav tm="0">
                                          <p:val>
                                            <p:strVal val="#ppt_y-.1"/>
                                          </p:val>
                                        </p:tav>
                                        <p:tav tm="100000">
                                          <p:val>
                                            <p:strVal val="#ppt_y"/>
                                          </p:val>
                                        </p:tav>
                                      </p:tavLst>
                                    </p:anim>
                                  </p:childTnLst>
                                </p:cTn>
                              </p:par>
                              <p:par>
                                <p:cTn id="72" presetID="47" presetClass="entr" presetSubtype="0" fill="hold" grpId="0" nodeType="with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fade">
                                      <p:cBhvr>
                                        <p:cTn id="74" dur="1000"/>
                                        <p:tgtEl>
                                          <p:spTgt spid="12"/>
                                        </p:tgtEl>
                                      </p:cBhvr>
                                    </p:animEffect>
                                    <p:anim calcmode="lin" valueType="num">
                                      <p:cBhvr>
                                        <p:cTn id="75" dur="1000" fill="hold"/>
                                        <p:tgtEl>
                                          <p:spTgt spid="12"/>
                                        </p:tgtEl>
                                        <p:attrNameLst>
                                          <p:attrName>ppt_x</p:attrName>
                                        </p:attrNameLst>
                                      </p:cBhvr>
                                      <p:tavLst>
                                        <p:tav tm="0">
                                          <p:val>
                                            <p:strVal val="#ppt_x"/>
                                          </p:val>
                                        </p:tav>
                                        <p:tav tm="100000">
                                          <p:val>
                                            <p:strVal val="#ppt_x"/>
                                          </p:val>
                                        </p:tav>
                                      </p:tavLst>
                                    </p:anim>
                                    <p:anim calcmode="lin" valueType="num">
                                      <p:cBhvr>
                                        <p:cTn id="76" dur="1000" fill="hold"/>
                                        <p:tgtEl>
                                          <p:spTgt spid="12"/>
                                        </p:tgtEl>
                                        <p:attrNameLst>
                                          <p:attrName>ppt_y</p:attrName>
                                        </p:attrNameLst>
                                      </p:cBhvr>
                                      <p:tavLst>
                                        <p:tav tm="0">
                                          <p:val>
                                            <p:strVal val="#ppt_y-.1"/>
                                          </p:val>
                                        </p:tav>
                                        <p:tav tm="100000">
                                          <p:val>
                                            <p:strVal val="#ppt_y"/>
                                          </p:val>
                                        </p:tav>
                                      </p:tavLst>
                                    </p:anim>
                                  </p:childTnLst>
                                </p:cTn>
                              </p:par>
                              <p:par>
                                <p:cTn id="77" presetID="47" presetClass="entr" presetSubtype="0" fill="hold" grpId="0" nodeType="withEffect">
                                  <p:stCondLst>
                                    <p:cond delay="0"/>
                                  </p:stCondLst>
                                  <p:childTnLst>
                                    <p:set>
                                      <p:cBhvr>
                                        <p:cTn id="78" dur="1" fill="hold">
                                          <p:stCondLst>
                                            <p:cond delay="0"/>
                                          </p:stCondLst>
                                        </p:cTn>
                                        <p:tgtEl>
                                          <p:spTgt spid="4"/>
                                        </p:tgtEl>
                                        <p:attrNameLst>
                                          <p:attrName>style.visibility</p:attrName>
                                        </p:attrNameLst>
                                      </p:cBhvr>
                                      <p:to>
                                        <p:strVal val="visible"/>
                                      </p:to>
                                    </p:set>
                                    <p:animEffect transition="in" filter="fade">
                                      <p:cBhvr>
                                        <p:cTn id="79" dur="1000"/>
                                        <p:tgtEl>
                                          <p:spTgt spid="4"/>
                                        </p:tgtEl>
                                      </p:cBhvr>
                                    </p:animEffect>
                                    <p:anim calcmode="lin" valueType="num">
                                      <p:cBhvr>
                                        <p:cTn id="80" dur="1000" fill="hold"/>
                                        <p:tgtEl>
                                          <p:spTgt spid="4"/>
                                        </p:tgtEl>
                                        <p:attrNameLst>
                                          <p:attrName>ppt_x</p:attrName>
                                        </p:attrNameLst>
                                      </p:cBhvr>
                                      <p:tavLst>
                                        <p:tav tm="0">
                                          <p:val>
                                            <p:strVal val="#ppt_x"/>
                                          </p:val>
                                        </p:tav>
                                        <p:tav tm="100000">
                                          <p:val>
                                            <p:strVal val="#ppt_x"/>
                                          </p:val>
                                        </p:tav>
                                      </p:tavLst>
                                    </p:anim>
                                    <p:anim calcmode="lin" valueType="num">
                                      <p:cBhvr>
                                        <p:cTn id="81" dur="1000" fill="hold"/>
                                        <p:tgtEl>
                                          <p:spTgt spid="4"/>
                                        </p:tgtEl>
                                        <p:attrNameLst>
                                          <p:attrName>ppt_y</p:attrName>
                                        </p:attrNameLst>
                                      </p:cBhvr>
                                      <p:tavLst>
                                        <p:tav tm="0">
                                          <p:val>
                                            <p:strVal val="#ppt_y-.1"/>
                                          </p:val>
                                        </p:tav>
                                        <p:tav tm="100000">
                                          <p:val>
                                            <p:strVal val="#ppt_y"/>
                                          </p:val>
                                        </p:tav>
                                      </p:tavLst>
                                    </p:anim>
                                  </p:childTnLst>
                                </p:cTn>
                              </p:par>
                              <p:par>
                                <p:cTn id="82" presetID="47" presetClass="entr" presetSubtype="0" fill="hold" grpId="0" nodeType="withEffect">
                                  <p:stCondLst>
                                    <p:cond delay="0"/>
                                  </p:stCondLst>
                                  <p:childTnLst>
                                    <p:set>
                                      <p:cBhvr>
                                        <p:cTn id="83" dur="1" fill="hold">
                                          <p:stCondLst>
                                            <p:cond delay="0"/>
                                          </p:stCondLst>
                                        </p:cTn>
                                        <p:tgtEl>
                                          <p:spTgt spid="13"/>
                                        </p:tgtEl>
                                        <p:attrNameLst>
                                          <p:attrName>style.visibility</p:attrName>
                                        </p:attrNameLst>
                                      </p:cBhvr>
                                      <p:to>
                                        <p:strVal val="visible"/>
                                      </p:to>
                                    </p:set>
                                    <p:animEffect transition="in" filter="fade">
                                      <p:cBhvr>
                                        <p:cTn id="84" dur="1000"/>
                                        <p:tgtEl>
                                          <p:spTgt spid="13"/>
                                        </p:tgtEl>
                                      </p:cBhvr>
                                    </p:animEffect>
                                    <p:anim calcmode="lin" valueType="num">
                                      <p:cBhvr>
                                        <p:cTn id="85" dur="1000" fill="hold"/>
                                        <p:tgtEl>
                                          <p:spTgt spid="13"/>
                                        </p:tgtEl>
                                        <p:attrNameLst>
                                          <p:attrName>ppt_x</p:attrName>
                                        </p:attrNameLst>
                                      </p:cBhvr>
                                      <p:tavLst>
                                        <p:tav tm="0">
                                          <p:val>
                                            <p:strVal val="#ppt_x"/>
                                          </p:val>
                                        </p:tav>
                                        <p:tav tm="100000">
                                          <p:val>
                                            <p:strVal val="#ppt_x"/>
                                          </p:val>
                                        </p:tav>
                                      </p:tavLst>
                                    </p:anim>
                                    <p:anim calcmode="lin" valueType="num">
                                      <p:cBhvr>
                                        <p:cTn id="8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7" presetClass="entr" presetSubtype="0" fill="hold" grpId="0" nodeType="clickEffect">
                                  <p:stCondLst>
                                    <p:cond delay="0"/>
                                  </p:stCondLst>
                                  <p:childTnLst>
                                    <p:set>
                                      <p:cBhvr>
                                        <p:cTn id="90" dur="1" fill="hold">
                                          <p:stCondLst>
                                            <p:cond delay="0"/>
                                          </p:stCondLst>
                                        </p:cTn>
                                        <p:tgtEl>
                                          <p:spTgt spid="6"/>
                                        </p:tgtEl>
                                        <p:attrNameLst>
                                          <p:attrName>style.visibility</p:attrName>
                                        </p:attrNameLst>
                                      </p:cBhvr>
                                      <p:to>
                                        <p:strVal val="visible"/>
                                      </p:to>
                                    </p:set>
                                    <p:animEffect transition="in" filter="fade">
                                      <p:cBhvr>
                                        <p:cTn id="91" dur="1000"/>
                                        <p:tgtEl>
                                          <p:spTgt spid="6"/>
                                        </p:tgtEl>
                                      </p:cBhvr>
                                    </p:animEffect>
                                    <p:anim calcmode="lin" valueType="num">
                                      <p:cBhvr>
                                        <p:cTn id="92" dur="1000" fill="hold"/>
                                        <p:tgtEl>
                                          <p:spTgt spid="6"/>
                                        </p:tgtEl>
                                        <p:attrNameLst>
                                          <p:attrName>ppt_x</p:attrName>
                                        </p:attrNameLst>
                                      </p:cBhvr>
                                      <p:tavLst>
                                        <p:tav tm="0">
                                          <p:val>
                                            <p:strVal val="#ppt_x"/>
                                          </p:val>
                                        </p:tav>
                                        <p:tav tm="100000">
                                          <p:val>
                                            <p:strVal val="#ppt_x"/>
                                          </p:val>
                                        </p:tav>
                                      </p:tavLst>
                                    </p:anim>
                                    <p:anim calcmode="lin" valueType="num">
                                      <p:cBhvr>
                                        <p:cTn id="9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7" presetClass="entr" presetSubtype="0" fill="hold" grpId="0" nodeType="click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fade">
                                      <p:cBhvr>
                                        <p:cTn id="98" dur="1000"/>
                                        <p:tgtEl>
                                          <p:spTgt spid="15"/>
                                        </p:tgtEl>
                                      </p:cBhvr>
                                    </p:animEffect>
                                    <p:anim calcmode="lin" valueType="num">
                                      <p:cBhvr>
                                        <p:cTn id="99" dur="1000" fill="hold"/>
                                        <p:tgtEl>
                                          <p:spTgt spid="15"/>
                                        </p:tgtEl>
                                        <p:attrNameLst>
                                          <p:attrName>ppt_x</p:attrName>
                                        </p:attrNameLst>
                                      </p:cBhvr>
                                      <p:tavLst>
                                        <p:tav tm="0">
                                          <p:val>
                                            <p:strVal val="#ppt_x"/>
                                          </p:val>
                                        </p:tav>
                                        <p:tav tm="100000">
                                          <p:val>
                                            <p:strVal val="#ppt_x"/>
                                          </p:val>
                                        </p:tav>
                                      </p:tavLst>
                                    </p:anim>
                                    <p:anim calcmode="lin" valueType="num">
                                      <p:cBhvr>
                                        <p:cTn id="100" dur="1000" fill="hold"/>
                                        <p:tgtEl>
                                          <p:spTgt spid="15"/>
                                        </p:tgtEl>
                                        <p:attrNameLst>
                                          <p:attrName>ppt_y</p:attrName>
                                        </p:attrNameLst>
                                      </p:cBhvr>
                                      <p:tavLst>
                                        <p:tav tm="0">
                                          <p:val>
                                            <p:strVal val="#ppt_y-.1"/>
                                          </p:val>
                                        </p:tav>
                                        <p:tav tm="100000">
                                          <p:val>
                                            <p:strVal val="#ppt_y"/>
                                          </p:val>
                                        </p:tav>
                                      </p:tavLst>
                                    </p:anim>
                                  </p:childTnLst>
                                </p:cTn>
                              </p:par>
                              <p:par>
                                <p:cTn id="101" presetID="47" presetClass="entr" presetSubtype="0" fill="hold" grpId="0" nodeType="withEffect">
                                  <p:stCondLst>
                                    <p:cond delay="0"/>
                                  </p:stCondLst>
                                  <p:childTnLst>
                                    <p:set>
                                      <p:cBhvr>
                                        <p:cTn id="102" dur="1" fill="hold">
                                          <p:stCondLst>
                                            <p:cond delay="0"/>
                                          </p:stCondLst>
                                        </p:cTn>
                                        <p:tgtEl>
                                          <p:spTgt spid="39"/>
                                        </p:tgtEl>
                                        <p:attrNameLst>
                                          <p:attrName>style.visibility</p:attrName>
                                        </p:attrNameLst>
                                      </p:cBhvr>
                                      <p:to>
                                        <p:strVal val="visible"/>
                                      </p:to>
                                    </p:set>
                                    <p:animEffect transition="in" filter="fade">
                                      <p:cBhvr>
                                        <p:cTn id="103" dur="1000"/>
                                        <p:tgtEl>
                                          <p:spTgt spid="39"/>
                                        </p:tgtEl>
                                      </p:cBhvr>
                                    </p:animEffect>
                                    <p:anim calcmode="lin" valueType="num">
                                      <p:cBhvr>
                                        <p:cTn id="104" dur="1000" fill="hold"/>
                                        <p:tgtEl>
                                          <p:spTgt spid="39"/>
                                        </p:tgtEl>
                                        <p:attrNameLst>
                                          <p:attrName>ppt_x</p:attrName>
                                        </p:attrNameLst>
                                      </p:cBhvr>
                                      <p:tavLst>
                                        <p:tav tm="0">
                                          <p:val>
                                            <p:strVal val="#ppt_x"/>
                                          </p:val>
                                        </p:tav>
                                        <p:tav tm="100000">
                                          <p:val>
                                            <p:strVal val="#ppt_x"/>
                                          </p:val>
                                        </p:tav>
                                      </p:tavLst>
                                    </p:anim>
                                    <p:anim calcmode="lin" valueType="num">
                                      <p:cBhvr>
                                        <p:cTn id="105" dur="1000" fill="hold"/>
                                        <p:tgtEl>
                                          <p:spTgt spid="39"/>
                                        </p:tgtEl>
                                        <p:attrNameLst>
                                          <p:attrName>ppt_y</p:attrName>
                                        </p:attrNameLst>
                                      </p:cBhvr>
                                      <p:tavLst>
                                        <p:tav tm="0">
                                          <p:val>
                                            <p:strVal val="#ppt_y-.1"/>
                                          </p:val>
                                        </p:tav>
                                        <p:tav tm="100000">
                                          <p:val>
                                            <p:strVal val="#ppt_y"/>
                                          </p:val>
                                        </p:tav>
                                      </p:tavLst>
                                    </p:anim>
                                  </p:childTnLst>
                                </p:cTn>
                              </p:par>
                              <p:par>
                                <p:cTn id="106" presetID="47" presetClass="entr" presetSubtype="0" fill="hold" grpId="0" nodeType="withEffect">
                                  <p:stCondLst>
                                    <p:cond delay="0"/>
                                  </p:stCondLst>
                                  <p:childTnLst>
                                    <p:set>
                                      <p:cBhvr>
                                        <p:cTn id="107" dur="1" fill="hold">
                                          <p:stCondLst>
                                            <p:cond delay="0"/>
                                          </p:stCondLst>
                                        </p:cTn>
                                        <p:tgtEl>
                                          <p:spTgt spid="55"/>
                                        </p:tgtEl>
                                        <p:attrNameLst>
                                          <p:attrName>style.visibility</p:attrName>
                                        </p:attrNameLst>
                                      </p:cBhvr>
                                      <p:to>
                                        <p:strVal val="visible"/>
                                      </p:to>
                                    </p:set>
                                    <p:animEffect transition="in" filter="fade">
                                      <p:cBhvr>
                                        <p:cTn id="108" dur="1000"/>
                                        <p:tgtEl>
                                          <p:spTgt spid="55"/>
                                        </p:tgtEl>
                                      </p:cBhvr>
                                    </p:animEffect>
                                    <p:anim calcmode="lin" valueType="num">
                                      <p:cBhvr>
                                        <p:cTn id="109" dur="1000" fill="hold"/>
                                        <p:tgtEl>
                                          <p:spTgt spid="55"/>
                                        </p:tgtEl>
                                        <p:attrNameLst>
                                          <p:attrName>ppt_x</p:attrName>
                                        </p:attrNameLst>
                                      </p:cBhvr>
                                      <p:tavLst>
                                        <p:tav tm="0">
                                          <p:val>
                                            <p:strVal val="#ppt_x"/>
                                          </p:val>
                                        </p:tav>
                                        <p:tav tm="100000">
                                          <p:val>
                                            <p:strVal val="#ppt_x"/>
                                          </p:val>
                                        </p:tav>
                                      </p:tavLst>
                                    </p:anim>
                                    <p:anim calcmode="lin" valueType="num">
                                      <p:cBhvr>
                                        <p:cTn id="110" dur="1000" fill="hold"/>
                                        <p:tgtEl>
                                          <p:spTgt spid="55"/>
                                        </p:tgtEl>
                                        <p:attrNameLst>
                                          <p:attrName>ppt_y</p:attrName>
                                        </p:attrNameLst>
                                      </p:cBhvr>
                                      <p:tavLst>
                                        <p:tav tm="0">
                                          <p:val>
                                            <p:strVal val="#ppt_y-.1"/>
                                          </p:val>
                                        </p:tav>
                                        <p:tav tm="100000">
                                          <p:val>
                                            <p:strVal val="#ppt_y"/>
                                          </p:val>
                                        </p:tav>
                                      </p:tavLst>
                                    </p:anim>
                                  </p:childTnLst>
                                </p:cTn>
                              </p:par>
                              <p:par>
                                <p:cTn id="111" presetID="47" presetClass="entr" presetSubtype="0" fill="hold" grpId="0" nodeType="withEffect">
                                  <p:stCondLst>
                                    <p:cond delay="0"/>
                                  </p:stCondLst>
                                  <p:childTnLst>
                                    <p:set>
                                      <p:cBhvr>
                                        <p:cTn id="112" dur="1" fill="hold">
                                          <p:stCondLst>
                                            <p:cond delay="0"/>
                                          </p:stCondLst>
                                        </p:cTn>
                                        <p:tgtEl>
                                          <p:spTgt spid="58"/>
                                        </p:tgtEl>
                                        <p:attrNameLst>
                                          <p:attrName>style.visibility</p:attrName>
                                        </p:attrNameLst>
                                      </p:cBhvr>
                                      <p:to>
                                        <p:strVal val="visible"/>
                                      </p:to>
                                    </p:set>
                                    <p:animEffect transition="in" filter="fade">
                                      <p:cBhvr>
                                        <p:cTn id="113" dur="1000"/>
                                        <p:tgtEl>
                                          <p:spTgt spid="58"/>
                                        </p:tgtEl>
                                      </p:cBhvr>
                                    </p:animEffect>
                                    <p:anim calcmode="lin" valueType="num">
                                      <p:cBhvr>
                                        <p:cTn id="114" dur="1000" fill="hold"/>
                                        <p:tgtEl>
                                          <p:spTgt spid="58"/>
                                        </p:tgtEl>
                                        <p:attrNameLst>
                                          <p:attrName>ppt_x</p:attrName>
                                        </p:attrNameLst>
                                      </p:cBhvr>
                                      <p:tavLst>
                                        <p:tav tm="0">
                                          <p:val>
                                            <p:strVal val="#ppt_x"/>
                                          </p:val>
                                        </p:tav>
                                        <p:tav tm="100000">
                                          <p:val>
                                            <p:strVal val="#ppt_x"/>
                                          </p:val>
                                        </p:tav>
                                      </p:tavLst>
                                    </p:anim>
                                    <p:anim calcmode="lin" valueType="num">
                                      <p:cBhvr>
                                        <p:cTn id="115"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47" presetClass="entr" presetSubtype="0" fill="hold" grpId="0" nodeType="clickEffect">
                                  <p:stCondLst>
                                    <p:cond delay="0"/>
                                  </p:stCondLst>
                                  <p:childTnLst>
                                    <p:set>
                                      <p:cBhvr>
                                        <p:cTn id="119" dur="1" fill="hold">
                                          <p:stCondLst>
                                            <p:cond delay="0"/>
                                          </p:stCondLst>
                                        </p:cTn>
                                        <p:tgtEl>
                                          <p:spTgt spid="2076"/>
                                        </p:tgtEl>
                                        <p:attrNameLst>
                                          <p:attrName>style.visibility</p:attrName>
                                        </p:attrNameLst>
                                      </p:cBhvr>
                                      <p:to>
                                        <p:strVal val="visible"/>
                                      </p:to>
                                    </p:set>
                                    <p:animEffect transition="in" filter="fade">
                                      <p:cBhvr>
                                        <p:cTn id="120" dur="1000"/>
                                        <p:tgtEl>
                                          <p:spTgt spid="2076"/>
                                        </p:tgtEl>
                                      </p:cBhvr>
                                    </p:animEffect>
                                    <p:anim calcmode="lin" valueType="num">
                                      <p:cBhvr>
                                        <p:cTn id="121" dur="1000" fill="hold"/>
                                        <p:tgtEl>
                                          <p:spTgt spid="2076"/>
                                        </p:tgtEl>
                                        <p:attrNameLst>
                                          <p:attrName>ppt_x</p:attrName>
                                        </p:attrNameLst>
                                      </p:cBhvr>
                                      <p:tavLst>
                                        <p:tav tm="0">
                                          <p:val>
                                            <p:strVal val="#ppt_x"/>
                                          </p:val>
                                        </p:tav>
                                        <p:tav tm="100000">
                                          <p:val>
                                            <p:strVal val="#ppt_x"/>
                                          </p:val>
                                        </p:tav>
                                      </p:tavLst>
                                    </p:anim>
                                    <p:anim calcmode="lin" valueType="num">
                                      <p:cBhvr>
                                        <p:cTn id="122" dur="1000" fill="hold"/>
                                        <p:tgtEl>
                                          <p:spTgt spid="2076"/>
                                        </p:tgtEl>
                                        <p:attrNameLst>
                                          <p:attrName>ppt_y</p:attrName>
                                        </p:attrNameLst>
                                      </p:cBhvr>
                                      <p:tavLst>
                                        <p:tav tm="0">
                                          <p:val>
                                            <p:strVal val="#ppt_y-.1"/>
                                          </p:val>
                                        </p:tav>
                                        <p:tav tm="100000">
                                          <p:val>
                                            <p:strVal val="#ppt_y"/>
                                          </p:val>
                                        </p:tav>
                                      </p:tavLst>
                                    </p:anim>
                                  </p:childTnLst>
                                </p:cTn>
                              </p:par>
                            </p:childTnLst>
                          </p:cTn>
                        </p:par>
                        <p:par>
                          <p:cTn id="123" fill="hold">
                            <p:stCondLst>
                              <p:cond delay="1000"/>
                            </p:stCondLst>
                            <p:childTnLst>
                              <p:par>
                                <p:cTn id="124" presetID="47" presetClass="entr" presetSubtype="0" fill="hold" grpId="0" nodeType="afterEffect">
                                  <p:stCondLst>
                                    <p:cond delay="0"/>
                                  </p:stCondLst>
                                  <p:childTnLst>
                                    <p:set>
                                      <p:cBhvr>
                                        <p:cTn id="125" dur="1" fill="hold">
                                          <p:stCondLst>
                                            <p:cond delay="0"/>
                                          </p:stCondLst>
                                        </p:cTn>
                                        <p:tgtEl>
                                          <p:spTgt spid="2060"/>
                                        </p:tgtEl>
                                        <p:attrNameLst>
                                          <p:attrName>style.visibility</p:attrName>
                                        </p:attrNameLst>
                                      </p:cBhvr>
                                      <p:to>
                                        <p:strVal val="visible"/>
                                      </p:to>
                                    </p:set>
                                    <p:animEffect transition="in" filter="fade">
                                      <p:cBhvr>
                                        <p:cTn id="126" dur="1000"/>
                                        <p:tgtEl>
                                          <p:spTgt spid="2060"/>
                                        </p:tgtEl>
                                      </p:cBhvr>
                                    </p:animEffect>
                                    <p:anim calcmode="lin" valueType="num">
                                      <p:cBhvr>
                                        <p:cTn id="127" dur="1000" fill="hold"/>
                                        <p:tgtEl>
                                          <p:spTgt spid="2060"/>
                                        </p:tgtEl>
                                        <p:attrNameLst>
                                          <p:attrName>ppt_x</p:attrName>
                                        </p:attrNameLst>
                                      </p:cBhvr>
                                      <p:tavLst>
                                        <p:tav tm="0">
                                          <p:val>
                                            <p:strVal val="#ppt_x"/>
                                          </p:val>
                                        </p:tav>
                                        <p:tav tm="100000">
                                          <p:val>
                                            <p:strVal val="#ppt_x"/>
                                          </p:val>
                                        </p:tav>
                                      </p:tavLst>
                                    </p:anim>
                                    <p:anim calcmode="lin" valueType="num">
                                      <p:cBhvr>
                                        <p:cTn id="128" dur="1000" fill="hold"/>
                                        <p:tgtEl>
                                          <p:spTgt spid="2060"/>
                                        </p:tgtEl>
                                        <p:attrNameLst>
                                          <p:attrName>ppt_y</p:attrName>
                                        </p:attrNameLst>
                                      </p:cBhvr>
                                      <p:tavLst>
                                        <p:tav tm="0">
                                          <p:val>
                                            <p:strVal val="#ppt_y-.1"/>
                                          </p:val>
                                        </p:tav>
                                        <p:tav tm="100000">
                                          <p:val>
                                            <p:strVal val="#ppt_y"/>
                                          </p:val>
                                        </p:tav>
                                      </p:tavLst>
                                    </p:anim>
                                  </p:childTnLst>
                                </p:cTn>
                              </p:par>
                              <p:par>
                                <p:cTn id="129" presetID="47" presetClass="entr" presetSubtype="0" fill="hold" grpId="0" nodeType="withEffect">
                                  <p:stCondLst>
                                    <p:cond delay="0"/>
                                  </p:stCondLst>
                                  <p:childTnLst>
                                    <p:set>
                                      <p:cBhvr>
                                        <p:cTn id="130" dur="1" fill="hold">
                                          <p:stCondLst>
                                            <p:cond delay="0"/>
                                          </p:stCondLst>
                                        </p:cTn>
                                        <p:tgtEl>
                                          <p:spTgt spid="2072"/>
                                        </p:tgtEl>
                                        <p:attrNameLst>
                                          <p:attrName>style.visibility</p:attrName>
                                        </p:attrNameLst>
                                      </p:cBhvr>
                                      <p:to>
                                        <p:strVal val="visible"/>
                                      </p:to>
                                    </p:set>
                                    <p:animEffect transition="in" filter="fade">
                                      <p:cBhvr>
                                        <p:cTn id="131" dur="1000"/>
                                        <p:tgtEl>
                                          <p:spTgt spid="2072"/>
                                        </p:tgtEl>
                                      </p:cBhvr>
                                    </p:animEffect>
                                    <p:anim calcmode="lin" valueType="num">
                                      <p:cBhvr>
                                        <p:cTn id="132" dur="1000" fill="hold"/>
                                        <p:tgtEl>
                                          <p:spTgt spid="2072"/>
                                        </p:tgtEl>
                                        <p:attrNameLst>
                                          <p:attrName>ppt_x</p:attrName>
                                        </p:attrNameLst>
                                      </p:cBhvr>
                                      <p:tavLst>
                                        <p:tav tm="0">
                                          <p:val>
                                            <p:strVal val="#ppt_x"/>
                                          </p:val>
                                        </p:tav>
                                        <p:tav tm="100000">
                                          <p:val>
                                            <p:strVal val="#ppt_x"/>
                                          </p:val>
                                        </p:tav>
                                      </p:tavLst>
                                    </p:anim>
                                    <p:anim calcmode="lin" valueType="num">
                                      <p:cBhvr>
                                        <p:cTn id="133" dur="1000" fill="hold"/>
                                        <p:tgtEl>
                                          <p:spTgt spid="2072"/>
                                        </p:tgtEl>
                                        <p:attrNameLst>
                                          <p:attrName>ppt_y</p:attrName>
                                        </p:attrNameLst>
                                      </p:cBhvr>
                                      <p:tavLst>
                                        <p:tav tm="0">
                                          <p:val>
                                            <p:strVal val="#ppt_y-.1"/>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47" presetClass="entr" presetSubtype="0" fill="hold" grpId="0" nodeType="clickEffect">
                                  <p:stCondLst>
                                    <p:cond delay="0"/>
                                  </p:stCondLst>
                                  <p:childTnLst>
                                    <p:set>
                                      <p:cBhvr>
                                        <p:cTn id="137" dur="1" fill="hold">
                                          <p:stCondLst>
                                            <p:cond delay="0"/>
                                          </p:stCondLst>
                                        </p:cTn>
                                        <p:tgtEl>
                                          <p:spTgt spid="17"/>
                                        </p:tgtEl>
                                        <p:attrNameLst>
                                          <p:attrName>style.visibility</p:attrName>
                                        </p:attrNameLst>
                                      </p:cBhvr>
                                      <p:to>
                                        <p:strVal val="visible"/>
                                      </p:to>
                                    </p:set>
                                    <p:animEffect transition="in" filter="fade">
                                      <p:cBhvr>
                                        <p:cTn id="138" dur="1000"/>
                                        <p:tgtEl>
                                          <p:spTgt spid="17"/>
                                        </p:tgtEl>
                                      </p:cBhvr>
                                    </p:animEffect>
                                    <p:anim calcmode="lin" valueType="num">
                                      <p:cBhvr>
                                        <p:cTn id="139" dur="1000" fill="hold"/>
                                        <p:tgtEl>
                                          <p:spTgt spid="17"/>
                                        </p:tgtEl>
                                        <p:attrNameLst>
                                          <p:attrName>ppt_x</p:attrName>
                                        </p:attrNameLst>
                                      </p:cBhvr>
                                      <p:tavLst>
                                        <p:tav tm="0">
                                          <p:val>
                                            <p:strVal val="#ppt_x"/>
                                          </p:val>
                                        </p:tav>
                                        <p:tav tm="100000">
                                          <p:val>
                                            <p:strVal val="#ppt_x"/>
                                          </p:val>
                                        </p:tav>
                                      </p:tavLst>
                                    </p:anim>
                                    <p:anim calcmode="lin" valueType="num">
                                      <p:cBhvr>
                                        <p:cTn id="140" dur="1000" fill="hold"/>
                                        <p:tgtEl>
                                          <p:spTgt spid="17"/>
                                        </p:tgtEl>
                                        <p:attrNameLst>
                                          <p:attrName>ppt_y</p:attrName>
                                        </p:attrNameLst>
                                      </p:cBhvr>
                                      <p:tavLst>
                                        <p:tav tm="0">
                                          <p:val>
                                            <p:strVal val="#ppt_y-.1"/>
                                          </p:val>
                                        </p:tav>
                                        <p:tav tm="100000">
                                          <p:val>
                                            <p:strVal val="#ppt_y"/>
                                          </p:val>
                                        </p:tav>
                                      </p:tavLst>
                                    </p:anim>
                                  </p:childTnLst>
                                </p:cTn>
                              </p:par>
                              <p:par>
                                <p:cTn id="141" presetID="47" presetClass="entr" presetSubtype="0" fill="hold" grpId="0" nodeType="withEffect">
                                  <p:stCondLst>
                                    <p:cond delay="0"/>
                                  </p:stCondLst>
                                  <p:childTnLst>
                                    <p:set>
                                      <p:cBhvr>
                                        <p:cTn id="142" dur="1" fill="hold">
                                          <p:stCondLst>
                                            <p:cond delay="0"/>
                                          </p:stCondLst>
                                        </p:cTn>
                                        <p:tgtEl>
                                          <p:spTgt spid="14"/>
                                        </p:tgtEl>
                                        <p:attrNameLst>
                                          <p:attrName>style.visibility</p:attrName>
                                        </p:attrNameLst>
                                      </p:cBhvr>
                                      <p:to>
                                        <p:strVal val="visible"/>
                                      </p:to>
                                    </p:set>
                                    <p:animEffect transition="in" filter="fade">
                                      <p:cBhvr>
                                        <p:cTn id="143" dur="1000"/>
                                        <p:tgtEl>
                                          <p:spTgt spid="14"/>
                                        </p:tgtEl>
                                      </p:cBhvr>
                                    </p:animEffect>
                                    <p:anim calcmode="lin" valueType="num">
                                      <p:cBhvr>
                                        <p:cTn id="144" dur="1000" fill="hold"/>
                                        <p:tgtEl>
                                          <p:spTgt spid="14"/>
                                        </p:tgtEl>
                                        <p:attrNameLst>
                                          <p:attrName>ppt_x</p:attrName>
                                        </p:attrNameLst>
                                      </p:cBhvr>
                                      <p:tavLst>
                                        <p:tav tm="0">
                                          <p:val>
                                            <p:strVal val="#ppt_x"/>
                                          </p:val>
                                        </p:tav>
                                        <p:tav tm="100000">
                                          <p:val>
                                            <p:strVal val="#ppt_x"/>
                                          </p:val>
                                        </p:tav>
                                      </p:tavLst>
                                    </p:anim>
                                    <p:anim calcmode="lin" valueType="num">
                                      <p:cBhvr>
                                        <p:cTn id="14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46" fill="hold">
                      <p:stCondLst>
                        <p:cond delay="indefinite"/>
                      </p:stCondLst>
                      <p:childTnLst>
                        <p:par>
                          <p:cTn id="147" fill="hold">
                            <p:stCondLst>
                              <p:cond delay="0"/>
                            </p:stCondLst>
                            <p:childTnLst>
                              <p:par>
                                <p:cTn id="148" presetID="47" presetClass="entr" presetSubtype="0" fill="hold" grpId="0" nodeType="clickEffect">
                                  <p:stCondLst>
                                    <p:cond delay="0"/>
                                  </p:stCondLst>
                                  <p:childTnLst>
                                    <p:set>
                                      <p:cBhvr>
                                        <p:cTn id="149" dur="1" fill="hold">
                                          <p:stCondLst>
                                            <p:cond delay="0"/>
                                          </p:stCondLst>
                                        </p:cTn>
                                        <p:tgtEl>
                                          <p:spTgt spid="2068"/>
                                        </p:tgtEl>
                                        <p:attrNameLst>
                                          <p:attrName>style.visibility</p:attrName>
                                        </p:attrNameLst>
                                      </p:cBhvr>
                                      <p:to>
                                        <p:strVal val="visible"/>
                                      </p:to>
                                    </p:set>
                                    <p:animEffect transition="in" filter="fade">
                                      <p:cBhvr>
                                        <p:cTn id="150" dur="1000"/>
                                        <p:tgtEl>
                                          <p:spTgt spid="2068"/>
                                        </p:tgtEl>
                                      </p:cBhvr>
                                    </p:animEffect>
                                    <p:anim calcmode="lin" valueType="num">
                                      <p:cBhvr>
                                        <p:cTn id="151" dur="1000" fill="hold"/>
                                        <p:tgtEl>
                                          <p:spTgt spid="2068"/>
                                        </p:tgtEl>
                                        <p:attrNameLst>
                                          <p:attrName>ppt_x</p:attrName>
                                        </p:attrNameLst>
                                      </p:cBhvr>
                                      <p:tavLst>
                                        <p:tav tm="0">
                                          <p:val>
                                            <p:strVal val="#ppt_x"/>
                                          </p:val>
                                        </p:tav>
                                        <p:tav tm="100000">
                                          <p:val>
                                            <p:strVal val="#ppt_x"/>
                                          </p:val>
                                        </p:tav>
                                      </p:tavLst>
                                    </p:anim>
                                    <p:anim calcmode="lin" valueType="num">
                                      <p:cBhvr>
                                        <p:cTn id="152" dur="1000" fill="hold"/>
                                        <p:tgtEl>
                                          <p:spTgt spid="2068"/>
                                        </p:tgtEl>
                                        <p:attrNameLst>
                                          <p:attrName>ppt_y</p:attrName>
                                        </p:attrNameLst>
                                      </p:cBhvr>
                                      <p:tavLst>
                                        <p:tav tm="0">
                                          <p:val>
                                            <p:strVal val="#ppt_y-.1"/>
                                          </p:val>
                                        </p:tav>
                                        <p:tav tm="100000">
                                          <p:val>
                                            <p:strVal val="#ppt_y"/>
                                          </p:val>
                                        </p:tav>
                                      </p:tavLst>
                                    </p:anim>
                                  </p:childTnLst>
                                </p:cTn>
                              </p:par>
                              <p:par>
                                <p:cTn id="153" presetID="47" presetClass="entr" presetSubtype="0" fill="hold" grpId="0" nodeType="withEffect">
                                  <p:stCondLst>
                                    <p:cond delay="1000"/>
                                  </p:stCondLst>
                                  <p:childTnLst>
                                    <p:set>
                                      <p:cBhvr>
                                        <p:cTn id="154" dur="1" fill="hold">
                                          <p:stCondLst>
                                            <p:cond delay="0"/>
                                          </p:stCondLst>
                                        </p:cTn>
                                        <p:tgtEl>
                                          <p:spTgt spid="2081"/>
                                        </p:tgtEl>
                                        <p:attrNameLst>
                                          <p:attrName>style.visibility</p:attrName>
                                        </p:attrNameLst>
                                      </p:cBhvr>
                                      <p:to>
                                        <p:strVal val="visible"/>
                                      </p:to>
                                    </p:set>
                                    <p:animEffect transition="in" filter="fade">
                                      <p:cBhvr>
                                        <p:cTn id="155" dur="1000"/>
                                        <p:tgtEl>
                                          <p:spTgt spid="2081"/>
                                        </p:tgtEl>
                                      </p:cBhvr>
                                    </p:animEffect>
                                    <p:anim calcmode="lin" valueType="num">
                                      <p:cBhvr>
                                        <p:cTn id="156" dur="1000" fill="hold"/>
                                        <p:tgtEl>
                                          <p:spTgt spid="2081"/>
                                        </p:tgtEl>
                                        <p:attrNameLst>
                                          <p:attrName>ppt_x</p:attrName>
                                        </p:attrNameLst>
                                      </p:cBhvr>
                                      <p:tavLst>
                                        <p:tav tm="0">
                                          <p:val>
                                            <p:strVal val="#ppt_x"/>
                                          </p:val>
                                        </p:tav>
                                        <p:tav tm="100000">
                                          <p:val>
                                            <p:strVal val="#ppt_x"/>
                                          </p:val>
                                        </p:tav>
                                      </p:tavLst>
                                    </p:anim>
                                    <p:anim calcmode="lin" valueType="num">
                                      <p:cBhvr>
                                        <p:cTn id="157" dur="1000" fill="hold"/>
                                        <p:tgtEl>
                                          <p:spTgt spid="2081"/>
                                        </p:tgtEl>
                                        <p:attrNameLst>
                                          <p:attrName>ppt_y</p:attrName>
                                        </p:attrNameLst>
                                      </p:cBhvr>
                                      <p:tavLst>
                                        <p:tav tm="0">
                                          <p:val>
                                            <p:strVal val="#ppt_y-.1"/>
                                          </p:val>
                                        </p:tav>
                                        <p:tav tm="100000">
                                          <p:val>
                                            <p:strVal val="#ppt_y"/>
                                          </p:val>
                                        </p:tav>
                                      </p:tavLst>
                                    </p:anim>
                                  </p:childTnLst>
                                </p:cTn>
                              </p:par>
                              <p:par>
                                <p:cTn id="158" presetID="47" presetClass="entr" presetSubtype="0" fill="hold" grpId="0" nodeType="withEffect">
                                  <p:stCondLst>
                                    <p:cond delay="1000"/>
                                  </p:stCondLst>
                                  <p:childTnLst>
                                    <p:set>
                                      <p:cBhvr>
                                        <p:cTn id="159" dur="1" fill="hold">
                                          <p:stCondLst>
                                            <p:cond delay="0"/>
                                          </p:stCondLst>
                                        </p:cTn>
                                        <p:tgtEl>
                                          <p:spTgt spid="16"/>
                                        </p:tgtEl>
                                        <p:attrNameLst>
                                          <p:attrName>style.visibility</p:attrName>
                                        </p:attrNameLst>
                                      </p:cBhvr>
                                      <p:to>
                                        <p:strVal val="visible"/>
                                      </p:to>
                                    </p:set>
                                    <p:animEffect transition="in" filter="fade">
                                      <p:cBhvr>
                                        <p:cTn id="160" dur="1000"/>
                                        <p:tgtEl>
                                          <p:spTgt spid="16"/>
                                        </p:tgtEl>
                                      </p:cBhvr>
                                    </p:animEffect>
                                    <p:anim calcmode="lin" valueType="num">
                                      <p:cBhvr>
                                        <p:cTn id="161" dur="1000" fill="hold"/>
                                        <p:tgtEl>
                                          <p:spTgt spid="16"/>
                                        </p:tgtEl>
                                        <p:attrNameLst>
                                          <p:attrName>ppt_x</p:attrName>
                                        </p:attrNameLst>
                                      </p:cBhvr>
                                      <p:tavLst>
                                        <p:tav tm="0">
                                          <p:val>
                                            <p:strVal val="#ppt_x"/>
                                          </p:val>
                                        </p:tav>
                                        <p:tav tm="100000">
                                          <p:val>
                                            <p:strVal val="#ppt_x"/>
                                          </p:val>
                                        </p:tav>
                                      </p:tavLst>
                                    </p:anim>
                                    <p:anim calcmode="lin" valueType="num">
                                      <p:cBhvr>
                                        <p:cTn id="16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5" grpId="0" animBg="1"/>
      <p:bldP spid="2081" grpId="0" animBg="1"/>
      <p:bldP spid="2080" grpId="0" animBg="1"/>
      <p:bldP spid="2078" grpId="0" animBg="1"/>
      <p:bldP spid="2077" grpId="0" animBg="1"/>
      <p:bldP spid="2076" grpId="0" animBg="1"/>
      <p:bldP spid="2072" grpId="0" animBg="1"/>
      <p:bldP spid="2068" grpId="0" animBg="1"/>
      <p:bldP spid="2060" grpId="0" animBg="1"/>
      <p:bldP spid="9" grpId="0"/>
      <p:bldP spid="10" grpId="0"/>
      <p:bldP spid="11" grpId="0"/>
      <p:bldP spid="37" grpId="0" animBg="1"/>
      <p:bldP spid="14" grpId="0"/>
      <p:bldP spid="17" grpId="0"/>
      <p:bldP spid="39" grpId="0" animBg="1"/>
      <p:bldP spid="55" grpId="0"/>
      <p:bldP spid="58" grpId="0"/>
      <p:bldP spid="46" grpId="0"/>
      <p:bldP spid="47" grpId="0" animBg="1"/>
      <p:bldP spid="49" grpId="0" animBg="1"/>
      <p:bldP spid="4" grpId="0" animBg="1"/>
      <p:bldP spid="6" grpId="0" animBg="1"/>
      <p:bldP spid="12" grpId="0"/>
      <p:bldP spid="13" grpId="0"/>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490538" y="1413034"/>
            <a:ext cx="11210924" cy="1086325"/>
          </a:xfrm>
        </p:spPr>
        <p:txBody>
          <a:bodyPr anchor="t">
            <a:normAutofit fontScale="90000"/>
          </a:bodyPr>
          <a:lstStyle/>
          <a:p>
            <a:pPr lvl="2">
              <a:defRPr/>
            </a:pPr>
            <a:r>
              <a:rPr lang="en-GB" sz="2000" b="1" dirty="0">
                <a:solidFill>
                  <a:schemeClr val="accent2"/>
                </a:solidFill>
              </a:rPr>
              <a:t>Informal employment </a:t>
            </a:r>
            <a:r>
              <a:rPr lang="en-GB" sz="2000" dirty="0">
                <a:solidFill>
                  <a:schemeClr val="accent2"/>
                </a:solidFill>
              </a:rPr>
              <a:t> and </a:t>
            </a:r>
            <a:r>
              <a:rPr lang="en-GB" sz="2000" b="1" dirty="0">
                <a:solidFill>
                  <a:schemeClr val="accent2"/>
                </a:solidFill>
              </a:rPr>
              <a:t>informal sector </a:t>
            </a:r>
            <a:r>
              <a:rPr lang="en-GB" sz="2000" dirty="0">
                <a:solidFill>
                  <a:schemeClr val="accent2"/>
                </a:solidFill>
              </a:rPr>
              <a:t>is aligned to the concept of employment as defined by 19th ICLS resolution.</a:t>
            </a:r>
            <a:br>
              <a:rPr lang="en-GB" sz="2000" dirty="0">
                <a:solidFill>
                  <a:schemeClr val="accent2"/>
                </a:solidFill>
              </a:rPr>
            </a:br>
            <a:r>
              <a:rPr lang="en-GB" sz="1900" dirty="0">
                <a:solidFill>
                  <a:schemeClr val="accent1">
                    <a:lumMod val="75000"/>
                  </a:schemeClr>
                </a:solidFill>
              </a:rPr>
              <a:t>It only includes activities mainly intended to generate pay or profit. </a:t>
            </a:r>
            <a:br>
              <a:rPr lang="en-GB" sz="1900" dirty="0">
                <a:solidFill>
                  <a:schemeClr val="accent1">
                    <a:lumMod val="75000"/>
                  </a:schemeClr>
                </a:solidFill>
              </a:rPr>
            </a:br>
            <a:r>
              <a:rPr lang="en-GB" sz="1900" dirty="0">
                <a:solidFill>
                  <a:schemeClr val="accent1">
                    <a:lumMod val="75000"/>
                  </a:schemeClr>
                </a:solidFill>
              </a:rPr>
              <a:t>This is typically covered initially in the questionnaire by the use of several questions. </a:t>
            </a:r>
          </a:p>
        </p:txBody>
      </p:sp>
      <p:graphicFrame>
        <p:nvGraphicFramePr>
          <p:cNvPr id="19" name="Content Placeholder 18">
            <a:extLst>
              <a:ext uri="{FF2B5EF4-FFF2-40B4-BE49-F238E27FC236}">
                <a16:creationId xmlns:a16="http://schemas.microsoft.com/office/drawing/2014/main" id="{3C47D031-82B2-A8AC-2BCF-A67FAB8D4BA0}"/>
              </a:ext>
            </a:extLst>
          </p:cNvPr>
          <p:cNvGraphicFramePr>
            <a:graphicFrameLocks noGrp="1"/>
          </p:cNvGraphicFramePr>
          <p:nvPr>
            <p:ph sz="half" idx="1"/>
          </p:nvPr>
        </p:nvGraphicFramePr>
        <p:xfrm>
          <a:off x="400692" y="2589544"/>
          <a:ext cx="11126146" cy="4055945"/>
        </p:xfrm>
        <a:graphic>
          <a:graphicData uri="http://schemas.openxmlformats.org/drawingml/2006/table">
            <a:tbl>
              <a:tblPr firstRow="1" firstCol="1" bandRow="1">
                <a:tableStyleId>{5C22544A-7EE6-4342-B048-85BDC9FD1C3A}</a:tableStyleId>
              </a:tblPr>
              <a:tblGrid>
                <a:gridCol w="4020579">
                  <a:extLst>
                    <a:ext uri="{9D8B030D-6E8A-4147-A177-3AD203B41FA5}">
                      <a16:colId xmlns:a16="http://schemas.microsoft.com/office/drawing/2014/main" val="771136819"/>
                    </a:ext>
                  </a:extLst>
                </a:gridCol>
                <a:gridCol w="7105567">
                  <a:extLst>
                    <a:ext uri="{9D8B030D-6E8A-4147-A177-3AD203B41FA5}">
                      <a16:colId xmlns:a16="http://schemas.microsoft.com/office/drawing/2014/main" val="4225095632"/>
                    </a:ext>
                  </a:extLst>
                </a:gridCol>
              </a:tblGrid>
              <a:tr h="726157">
                <a:tc>
                  <a:txBody>
                    <a:bodyPr/>
                    <a:lstStyle/>
                    <a:p>
                      <a:pPr>
                        <a:lnSpc>
                          <a:spcPct val="107000"/>
                        </a:lnSpc>
                        <a:spcAft>
                          <a:spcPts val="800"/>
                        </a:spcAft>
                      </a:pPr>
                      <a:r>
                        <a:rPr lang="en-GB" sz="1400" dirty="0">
                          <a:solidFill>
                            <a:schemeClr val="bg1"/>
                          </a:solidFill>
                          <a:effectLst/>
                        </a:rPr>
                        <a:t>ATW_1 Last week, from [DAY] up to [DAY] did (you/NAME) work for someone else for pay, for one or more hours?</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236" marR="86236" marT="61597" marB="61597" anchor="ctr"/>
                </a:tc>
                <a:tc>
                  <a:txBody>
                    <a:bodyPr/>
                    <a:lstStyle/>
                    <a:p>
                      <a:pPr>
                        <a:lnSpc>
                          <a:spcPct val="107000"/>
                        </a:lnSpc>
                        <a:spcAft>
                          <a:spcPts val="800"/>
                        </a:spcAft>
                      </a:pPr>
                      <a:r>
                        <a:rPr lang="en-GB" sz="1400" dirty="0">
                          <a:solidFill>
                            <a:schemeClr val="tx2"/>
                          </a:solidFill>
                          <a:effectLst/>
                        </a:rPr>
                        <a:t>1. </a:t>
                      </a:r>
                      <a:r>
                        <a:rPr lang="en-GB" sz="1400" dirty="0">
                          <a:solidFill>
                            <a:schemeClr val="bg1"/>
                          </a:solidFill>
                          <a:effectLst/>
                        </a:rPr>
                        <a:t>YES ⟶ MJJ_1</a:t>
                      </a:r>
                      <a:br>
                        <a:rPr lang="en-GB" sz="1400" dirty="0">
                          <a:solidFill>
                            <a:schemeClr val="bg1"/>
                          </a:solidFill>
                          <a:effectLst/>
                        </a:rPr>
                      </a:br>
                      <a:r>
                        <a:rPr lang="en-GB" sz="1400" dirty="0">
                          <a:solidFill>
                            <a:schemeClr val="bg1"/>
                          </a:solidFill>
                          <a:effectLst/>
                        </a:rPr>
                        <a:t>2. NO</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236" marR="86236" marT="61597" marB="61597" anchor="ctr"/>
                </a:tc>
                <a:extLst>
                  <a:ext uri="{0D108BD9-81ED-4DB2-BD59-A6C34878D82A}">
                    <a16:rowId xmlns:a16="http://schemas.microsoft.com/office/drawing/2014/main" val="1377840620"/>
                  </a:ext>
                </a:extLst>
              </a:tr>
              <a:tr h="1211310">
                <a:tc>
                  <a:txBody>
                    <a:bodyPr/>
                    <a:lstStyle/>
                    <a:p>
                      <a:pPr>
                        <a:lnSpc>
                          <a:spcPct val="107000"/>
                        </a:lnSpc>
                        <a:spcAft>
                          <a:spcPts val="800"/>
                        </a:spcAft>
                      </a:pPr>
                      <a:r>
                        <a:rPr lang="en-GB" sz="1400" dirty="0">
                          <a:solidFill>
                            <a:schemeClr val="bg1"/>
                          </a:solidFill>
                          <a:effectLst/>
                        </a:rPr>
                        <a:t>ATW_2 Last week, did (you/NAME) run or do any kind of business, farming or other activity to generate income?</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236" marR="86236" marT="61597" marB="61597" anchor="ctr"/>
                </a:tc>
                <a:tc>
                  <a:txBody>
                    <a:bodyPr/>
                    <a:lstStyle/>
                    <a:p>
                      <a:pPr>
                        <a:lnSpc>
                          <a:spcPct val="107000"/>
                        </a:lnSpc>
                        <a:spcAft>
                          <a:spcPts val="800"/>
                        </a:spcAft>
                      </a:pPr>
                      <a:r>
                        <a:rPr lang="en-GB" sz="1400" dirty="0">
                          <a:solidFill>
                            <a:schemeClr val="tx2"/>
                          </a:solidFill>
                          <a:effectLst/>
                        </a:rPr>
                        <a:t>1. YES ⟶ AGF_1b</a:t>
                      </a:r>
                      <a:br>
                        <a:rPr lang="en-GB" sz="1400" dirty="0">
                          <a:solidFill>
                            <a:schemeClr val="tx2"/>
                          </a:solidFill>
                          <a:effectLst/>
                        </a:rPr>
                      </a:br>
                      <a:r>
                        <a:rPr lang="en-GB" sz="1400" dirty="0">
                          <a:solidFill>
                            <a:schemeClr val="tx2"/>
                          </a:solidFill>
                          <a:effectLst/>
                        </a:rPr>
                        <a:t>2. NO</a:t>
                      </a:r>
                      <a:br>
                        <a:rPr lang="en-GB" sz="1400" dirty="0">
                          <a:solidFill>
                            <a:schemeClr val="tx2"/>
                          </a:solidFill>
                          <a:effectLst/>
                        </a:rPr>
                      </a:br>
                      <a:r>
                        <a:rPr lang="en-GB" sz="1400" dirty="0">
                          <a:solidFill>
                            <a:schemeClr val="tx2"/>
                          </a:solidFill>
                          <a:effectLst/>
                        </a:rPr>
                        <a:t>READ IF NEEDED: For example: [making things for sale, growing produce for sale, buying and reselling things, provided services for pay, raising animals or catching fish for sale]</a:t>
                      </a:r>
                      <a:endParaRPr lang="en-GB"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86236" marR="86236" marT="61597" marB="61597" anchor="ctr"/>
                </a:tc>
                <a:extLst>
                  <a:ext uri="{0D108BD9-81ED-4DB2-BD59-A6C34878D82A}">
                    <a16:rowId xmlns:a16="http://schemas.microsoft.com/office/drawing/2014/main" val="2262493316"/>
                  </a:ext>
                </a:extLst>
              </a:tr>
              <a:tr h="726157">
                <a:tc>
                  <a:txBody>
                    <a:bodyPr/>
                    <a:lstStyle/>
                    <a:p>
                      <a:pPr>
                        <a:lnSpc>
                          <a:spcPct val="107000"/>
                        </a:lnSpc>
                        <a:spcAft>
                          <a:spcPts val="800"/>
                        </a:spcAft>
                      </a:pPr>
                      <a:r>
                        <a:rPr lang="en-GB" sz="1400">
                          <a:solidFill>
                            <a:schemeClr val="bg1"/>
                          </a:solidFill>
                          <a:effectLst/>
                        </a:rPr>
                        <a:t>ATW_3 Last week, did (you/NAME) help in a family business or farm?</a:t>
                      </a:r>
                      <a:endParaRPr lang="en-GB"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236" marR="86236" marT="61597" marB="61597" anchor="ctr"/>
                </a:tc>
                <a:tc>
                  <a:txBody>
                    <a:bodyPr/>
                    <a:lstStyle/>
                    <a:p>
                      <a:pPr>
                        <a:lnSpc>
                          <a:spcPct val="107000"/>
                        </a:lnSpc>
                        <a:spcAft>
                          <a:spcPts val="800"/>
                        </a:spcAft>
                      </a:pPr>
                      <a:r>
                        <a:rPr lang="en-GB" sz="1400">
                          <a:solidFill>
                            <a:schemeClr val="tx2"/>
                          </a:solidFill>
                          <a:effectLst/>
                        </a:rPr>
                        <a:t>1. YES ⟶ AGF_1b</a:t>
                      </a:r>
                      <a:br>
                        <a:rPr lang="en-GB" sz="1400">
                          <a:solidFill>
                            <a:schemeClr val="tx2"/>
                          </a:solidFill>
                          <a:effectLst/>
                        </a:rPr>
                      </a:br>
                      <a:r>
                        <a:rPr lang="en-GB" sz="1400">
                          <a:solidFill>
                            <a:schemeClr val="tx2"/>
                          </a:solidFill>
                          <a:effectLst/>
                        </a:rPr>
                        <a:t>2. NO</a:t>
                      </a:r>
                      <a:endParaRPr lang="en-GB" sz="14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86236" marR="86236" marT="61597" marB="61597" anchor="ctr"/>
                </a:tc>
                <a:extLst>
                  <a:ext uri="{0D108BD9-81ED-4DB2-BD59-A6C34878D82A}">
                    <a16:rowId xmlns:a16="http://schemas.microsoft.com/office/drawing/2014/main" val="1894582709"/>
                  </a:ext>
                </a:extLst>
              </a:tr>
              <a:tr h="483579">
                <a:tc gridSpan="2">
                  <a:txBody>
                    <a:bodyPr/>
                    <a:lstStyle/>
                    <a:p>
                      <a:pPr>
                        <a:lnSpc>
                          <a:spcPct val="107000"/>
                        </a:lnSpc>
                        <a:spcAft>
                          <a:spcPts val="800"/>
                        </a:spcAft>
                      </a:pPr>
                      <a:r>
                        <a:rPr lang="en-GB" sz="1400">
                          <a:solidFill>
                            <a:schemeClr val="bg1"/>
                          </a:solidFill>
                          <a:effectLst/>
                        </a:rPr>
                        <a:t>Module ABS: Temporary Absence</a:t>
                      </a:r>
                      <a:endParaRPr lang="en-GB"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236" marR="86236" marT="61597" marB="61597" anchor="ctr"/>
                </a:tc>
                <a:tc hMerge="1">
                  <a:txBody>
                    <a:bodyPr/>
                    <a:lstStyle/>
                    <a:p>
                      <a:endParaRPr lang="en-GB"/>
                    </a:p>
                  </a:txBody>
                  <a:tcPr/>
                </a:tc>
                <a:extLst>
                  <a:ext uri="{0D108BD9-81ED-4DB2-BD59-A6C34878D82A}">
                    <a16:rowId xmlns:a16="http://schemas.microsoft.com/office/drawing/2014/main" val="2312415964"/>
                  </a:ext>
                </a:extLst>
              </a:tr>
              <a:tr h="726157">
                <a:tc>
                  <a:txBody>
                    <a:bodyPr/>
                    <a:lstStyle/>
                    <a:p>
                      <a:pPr>
                        <a:lnSpc>
                          <a:spcPct val="107000"/>
                        </a:lnSpc>
                        <a:spcAft>
                          <a:spcPts val="800"/>
                        </a:spcAft>
                      </a:pPr>
                      <a:r>
                        <a:rPr lang="en-GB" sz="1400" dirty="0">
                          <a:solidFill>
                            <a:schemeClr val="bg1"/>
                          </a:solidFill>
                          <a:effectLst/>
                        </a:rPr>
                        <a:t>ABS_1 Even though (you/NAME) did not work, last week did (you/he/she) have a paid job or a business?</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236" marR="86236" marT="61597" marB="61597" anchor="ctr"/>
                </a:tc>
                <a:tc>
                  <a:txBody>
                    <a:bodyPr/>
                    <a:lstStyle/>
                    <a:p>
                      <a:pPr>
                        <a:lnSpc>
                          <a:spcPct val="107000"/>
                        </a:lnSpc>
                        <a:spcAft>
                          <a:spcPts val="800"/>
                        </a:spcAft>
                      </a:pPr>
                      <a:r>
                        <a:rPr lang="en-GB" sz="1400" dirty="0">
                          <a:solidFill>
                            <a:schemeClr val="tx2"/>
                          </a:solidFill>
                          <a:effectLst/>
                        </a:rPr>
                        <a:t>1. YES</a:t>
                      </a:r>
                      <a:br>
                        <a:rPr lang="en-GB" sz="1400" dirty="0">
                          <a:solidFill>
                            <a:schemeClr val="tx2"/>
                          </a:solidFill>
                          <a:effectLst/>
                        </a:rPr>
                      </a:br>
                      <a:r>
                        <a:rPr lang="en-GB" sz="1400" dirty="0">
                          <a:solidFill>
                            <a:schemeClr val="tx2"/>
                          </a:solidFill>
                          <a:effectLst/>
                        </a:rPr>
                        <a:t>2. NO</a:t>
                      </a:r>
                      <a:endParaRPr lang="en-GB"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86236" marR="86236" marT="61597" marB="61597" anchor="ctr"/>
                </a:tc>
                <a:extLst>
                  <a:ext uri="{0D108BD9-81ED-4DB2-BD59-A6C34878D82A}">
                    <a16:rowId xmlns:a16="http://schemas.microsoft.com/office/drawing/2014/main" val="3683334121"/>
                  </a:ext>
                </a:extLst>
              </a:tr>
            </a:tbl>
          </a:graphicData>
        </a:graphic>
      </p:graphicFrame>
      <p:sp>
        <p:nvSpPr>
          <p:cNvPr id="20" name="Title 1">
            <a:extLst>
              <a:ext uri="{FF2B5EF4-FFF2-40B4-BE49-F238E27FC236}">
                <a16:creationId xmlns:a16="http://schemas.microsoft.com/office/drawing/2014/main" id="{4727A45F-98DF-EDFD-5C8A-7AD3DB0015CE}"/>
              </a:ext>
            </a:extLst>
          </p:cNvPr>
          <p:cNvSpPr txBox="1">
            <a:spLocks/>
          </p:cNvSpPr>
          <p:nvPr/>
        </p:nvSpPr>
        <p:spPr>
          <a:xfrm>
            <a:off x="2725738" y="583323"/>
            <a:ext cx="11210924" cy="720000"/>
          </a:xfrm>
          <a:prstGeom prst="rect">
            <a:avLst/>
          </a:prstGeom>
        </p:spPr>
        <p:txBody>
          <a:bodyPr vert="horz" lIns="0" tIns="0" rIns="0" bIns="0" rtlCol="0" anchor="t" anchorCtr="0">
            <a:normAutofit/>
          </a:bodyPr>
          <a:lstStyle>
            <a:lvl1pPr algn="l" defTabSz="914400" rtl="0" eaLnBrk="1" latinLnBrk="0" hangingPunct="1">
              <a:lnSpc>
                <a:spcPct val="90000"/>
              </a:lnSpc>
              <a:spcBef>
                <a:spcPct val="0"/>
              </a:spcBef>
              <a:buNone/>
              <a:defRPr sz="2500" b="1" kern="1200">
                <a:solidFill>
                  <a:schemeClr val="accent1"/>
                </a:solidFill>
                <a:latin typeface="+mj-lt"/>
                <a:ea typeface="+mj-ea"/>
                <a:cs typeface="+mj-cs"/>
              </a:defRPr>
            </a:lvl1pPr>
          </a:lstStyle>
          <a:p>
            <a:r>
              <a:rPr lang="en-GB"/>
              <a:t>Employment</a:t>
            </a:r>
            <a:endParaRPr lang="en-GB" dirty="0"/>
          </a:p>
        </p:txBody>
      </p:sp>
    </p:spTree>
    <p:extLst>
      <p:ext uri="{BB962C8B-B14F-4D97-AF65-F5344CB8AC3E}">
        <p14:creationId xmlns:p14="http://schemas.microsoft.com/office/powerpoint/2010/main" val="2380610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490538" y="1423195"/>
            <a:ext cx="11210924" cy="720000"/>
          </a:xfrm>
        </p:spPr>
        <p:txBody>
          <a:bodyPr anchor="t">
            <a:normAutofit/>
          </a:bodyPr>
          <a:lstStyle/>
          <a:p>
            <a:r>
              <a:rPr lang="en-GB" dirty="0"/>
              <a:t>Employment</a:t>
            </a:r>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04812" y="1889779"/>
            <a:ext cx="8758237" cy="3482976"/>
          </a:xfrm>
        </p:spPr>
        <p:txBody>
          <a:bodyPr>
            <a:normAutofit/>
          </a:bodyPr>
          <a:lstStyle/>
          <a:p>
            <a:pPr marL="285750" lvl="7" indent="-285750">
              <a:lnSpc>
                <a:spcPct val="110000"/>
              </a:lnSpc>
              <a:defRPr/>
            </a:pPr>
            <a:r>
              <a:rPr lang="en-GB" sz="1900" dirty="0">
                <a:solidFill>
                  <a:schemeClr val="accent1">
                    <a:lumMod val="75000"/>
                  </a:schemeClr>
                </a:solidFill>
              </a:rPr>
              <a:t>For some activities (agriculture) there is a need to set the boundary between production mainly intended to be sold versus mainly intended to be for own-final use.  </a:t>
            </a:r>
          </a:p>
        </p:txBody>
      </p:sp>
      <p:pic>
        <p:nvPicPr>
          <p:cNvPr id="3" name="Picture 2">
            <a:extLst>
              <a:ext uri="{FF2B5EF4-FFF2-40B4-BE49-F238E27FC236}">
                <a16:creationId xmlns:a16="http://schemas.microsoft.com/office/drawing/2014/main" id="{EDE397D8-CB56-03C5-B367-87BD88B394E7}"/>
              </a:ext>
            </a:extLst>
          </p:cNvPr>
          <p:cNvPicPr>
            <a:picLocks noChangeAspect="1"/>
          </p:cNvPicPr>
          <p:nvPr/>
        </p:nvPicPr>
        <p:blipFill>
          <a:blip r:embed="rId2"/>
          <a:stretch>
            <a:fillRect/>
          </a:stretch>
        </p:blipFill>
        <p:spPr>
          <a:xfrm>
            <a:off x="541271" y="4714806"/>
            <a:ext cx="7669280" cy="2089399"/>
          </a:xfrm>
          <a:prstGeom prst="rect">
            <a:avLst/>
          </a:prstGeom>
          <a:noFill/>
        </p:spPr>
      </p:pic>
      <p:sp>
        <p:nvSpPr>
          <p:cNvPr id="22" name="Slide Number Placeholder 6">
            <a:extLst>
              <a:ext uri="{FF2B5EF4-FFF2-40B4-BE49-F238E27FC236}">
                <a16:creationId xmlns:a16="http://schemas.microsoft.com/office/drawing/2014/main" id="{1550D056-ED4B-56B3-58DF-C63E6DEE1947}"/>
              </a:ext>
            </a:extLst>
          </p:cNvPr>
          <p:cNvSpPr>
            <a:spLocks noGrp="1"/>
          </p:cNvSpPr>
          <p:nvPr>
            <p:ph type="sldNum" sz="quarter" idx="12"/>
          </p:nvPr>
        </p:nvSpPr>
        <p:spPr>
          <a:xfrm>
            <a:off x="11161462" y="432000"/>
            <a:ext cx="540000" cy="288000"/>
          </a:xfrm>
        </p:spPr>
        <p:txBody>
          <a:bodyPr/>
          <a:lstStyle/>
          <a:p>
            <a:pPr>
              <a:spcAft>
                <a:spcPts val="600"/>
              </a:spcAft>
            </a:pPr>
            <a:fld id="{856227C0-AD57-4F9B-BAE3-EEFB0D0EE427}" type="slidenum">
              <a:rPr lang="en-GB" smtClean="0"/>
              <a:pPr>
                <a:spcAft>
                  <a:spcPts val="600"/>
                </a:spcAft>
              </a:pPr>
              <a:t>5</a:t>
            </a:fld>
            <a:endParaRPr lang="en-GB"/>
          </a:p>
        </p:txBody>
      </p:sp>
      <p:sp>
        <p:nvSpPr>
          <p:cNvPr id="5" name="Rectangle 4">
            <a:extLst>
              <a:ext uri="{FF2B5EF4-FFF2-40B4-BE49-F238E27FC236}">
                <a16:creationId xmlns:a16="http://schemas.microsoft.com/office/drawing/2014/main" id="{D54A72D3-516D-1A4A-B981-AAB0A2D25283}"/>
              </a:ext>
            </a:extLst>
          </p:cNvPr>
          <p:cNvSpPr/>
          <p:nvPr/>
        </p:nvSpPr>
        <p:spPr>
          <a:xfrm>
            <a:off x="555055" y="4714806"/>
            <a:ext cx="7655496" cy="1676469"/>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sp>
        <p:nvSpPr>
          <p:cNvPr id="8" name="TextBox 7">
            <a:extLst>
              <a:ext uri="{FF2B5EF4-FFF2-40B4-BE49-F238E27FC236}">
                <a16:creationId xmlns:a16="http://schemas.microsoft.com/office/drawing/2014/main" id="{D8D28AF0-5750-5C0D-0FF8-C672E13BC26F}"/>
              </a:ext>
            </a:extLst>
          </p:cNvPr>
          <p:cNvSpPr txBox="1"/>
          <p:nvPr/>
        </p:nvSpPr>
        <p:spPr>
          <a:xfrm>
            <a:off x="1381124" y="5434805"/>
            <a:ext cx="10391775" cy="461170"/>
          </a:xfrm>
          <a:prstGeom prst="rect">
            <a:avLst/>
          </a:prstGeom>
          <a:noFill/>
          <a:ln w="28575">
            <a:solidFill>
              <a:srgbClr val="FF0000"/>
            </a:solidFill>
          </a:ln>
        </p:spPr>
        <p:txBody>
          <a:bodyPr wrap="square" rtlCol="0">
            <a:spAutoFit/>
          </a:bodyPr>
          <a:lstStyle/>
          <a:p>
            <a:endParaRPr lang="en-GB" dirty="0"/>
          </a:p>
        </p:txBody>
      </p:sp>
      <p:sp>
        <p:nvSpPr>
          <p:cNvPr id="9" name="TextBox 8">
            <a:extLst>
              <a:ext uri="{FF2B5EF4-FFF2-40B4-BE49-F238E27FC236}">
                <a16:creationId xmlns:a16="http://schemas.microsoft.com/office/drawing/2014/main" id="{0ECE7C26-A6D0-796F-2FBB-1CDD69646EA7}"/>
              </a:ext>
            </a:extLst>
          </p:cNvPr>
          <p:cNvSpPr txBox="1"/>
          <p:nvPr/>
        </p:nvSpPr>
        <p:spPr>
          <a:xfrm>
            <a:off x="8224335" y="5434805"/>
            <a:ext cx="3758115" cy="523220"/>
          </a:xfrm>
          <a:prstGeom prst="rect">
            <a:avLst/>
          </a:prstGeom>
          <a:noFill/>
        </p:spPr>
        <p:txBody>
          <a:bodyPr wrap="square" rtlCol="0">
            <a:spAutoFit/>
          </a:bodyPr>
          <a:lstStyle/>
          <a:p>
            <a:r>
              <a:rPr lang="en-GB" sz="1400" dirty="0"/>
              <a:t>Employment: Within the scope for informal employment and informal sector</a:t>
            </a:r>
          </a:p>
        </p:txBody>
      </p:sp>
      <p:sp>
        <p:nvSpPr>
          <p:cNvPr id="10" name="TextBox 9">
            <a:extLst>
              <a:ext uri="{FF2B5EF4-FFF2-40B4-BE49-F238E27FC236}">
                <a16:creationId xmlns:a16="http://schemas.microsoft.com/office/drawing/2014/main" id="{A2998CFE-7B69-3B36-E169-0AE110368993}"/>
              </a:ext>
            </a:extLst>
          </p:cNvPr>
          <p:cNvSpPr txBox="1"/>
          <p:nvPr/>
        </p:nvSpPr>
        <p:spPr>
          <a:xfrm>
            <a:off x="1381124" y="5888920"/>
            <a:ext cx="10391776" cy="523220"/>
          </a:xfrm>
          <a:prstGeom prst="rect">
            <a:avLst/>
          </a:prstGeom>
          <a:noFill/>
          <a:ln w="28575">
            <a:solidFill>
              <a:srgbClr val="FF0000"/>
            </a:solidFill>
          </a:ln>
        </p:spPr>
        <p:txBody>
          <a:bodyPr wrap="square" rtlCol="0">
            <a:spAutoFit/>
          </a:bodyPr>
          <a:lstStyle/>
          <a:p>
            <a:endParaRPr lang="en-GB" dirty="0"/>
          </a:p>
        </p:txBody>
      </p:sp>
      <p:sp>
        <p:nvSpPr>
          <p:cNvPr id="11" name="TextBox 10">
            <a:extLst>
              <a:ext uri="{FF2B5EF4-FFF2-40B4-BE49-F238E27FC236}">
                <a16:creationId xmlns:a16="http://schemas.microsoft.com/office/drawing/2014/main" id="{0C485E68-72CD-6407-F7A2-119E792B421F}"/>
              </a:ext>
            </a:extLst>
          </p:cNvPr>
          <p:cNvSpPr txBox="1"/>
          <p:nvPr/>
        </p:nvSpPr>
        <p:spPr>
          <a:xfrm>
            <a:off x="8157659" y="5860310"/>
            <a:ext cx="3758115" cy="523220"/>
          </a:xfrm>
          <a:prstGeom prst="rect">
            <a:avLst/>
          </a:prstGeom>
          <a:noFill/>
        </p:spPr>
        <p:txBody>
          <a:bodyPr wrap="square" rtlCol="0">
            <a:spAutoFit/>
          </a:bodyPr>
          <a:lstStyle/>
          <a:p>
            <a:r>
              <a:rPr lang="en-GB" sz="1400" dirty="0"/>
              <a:t>OUP-work: Outside the scope for informal employment and informal sector</a:t>
            </a:r>
          </a:p>
        </p:txBody>
      </p:sp>
      <p:sp>
        <p:nvSpPr>
          <p:cNvPr id="13" name="TextBox 12">
            <a:extLst>
              <a:ext uri="{FF2B5EF4-FFF2-40B4-BE49-F238E27FC236}">
                <a16:creationId xmlns:a16="http://schemas.microsoft.com/office/drawing/2014/main" id="{59187503-7928-3758-F679-AA05A8E5821B}"/>
              </a:ext>
            </a:extLst>
          </p:cNvPr>
          <p:cNvSpPr txBox="1"/>
          <p:nvPr/>
        </p:nvSpPr>
        <p:spPr>
          <a:xfrm>
            <a:off x="9077324" y="2818090"/>
            <a:ext cx="2905125" cy="2308324"/>
          </a:xfrm>
          <a:prstGeom prst="rect">
            <a:avLst/>
          </a:prstGeom>
          <a:noFill/>
          <a:ln w="28575">
            <a:solidFill>
              <a:srgbClr val="FF0000"/>
            </a:solidFill>
          </a:ln>
        </p:spPr>
        <p:txBody>
          <a:bodyPr wrap="square" rtlCol="0">
            <a:spAutoFit/>
          </a:bodyPr>
          <a:lstStyle/>
          <a:p>
            <a:r>
              <a:rPr lang="en-GB" dirty="0"/>
              <a:t>By correctly set the boundary for employment, as defined by the 19th ICLS resolution, we automatically set the boundary of market production for defining the informal sector</a:t>
            </a:r>
          </a:p>
        </p:txBody>
      </p:sp>
    </p:spTree>
    <p:extLst>
      <p:ext uri="{BB962C8B-B14F-4D97-AF65-F5344CB8AC3E}">
        <p14:creationId xmlns:p14="http://schemas.microsoft.com/office/powerpoint/2010/main" val="3998329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solidFill>
                  <a:schemeClr val="accent1"/>
                </a:solidFill>
              </a:rPr>
              <a:t>Four aspects needs to be addressed in the questionnaire</a:t>
            </a:r>
            <a:endParaRPr lang="en-GB" dirty="0"/>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90538" y="1893455"/>
            <a:ext cx="11304298" cy="3983471"/>
          </a:xfrm>
        </p:spPr>
        <p:txBody>
          <a:bodyPr>
            <a:normAutofit/>
          </a:bodyPr>
          <a:lstStyle/>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Identify employment</a:t>
            </a:r>
          </a:p>
          <a:p>
            <a:pPr marL="285750" lvl="1" indent="-285750">
              <a:buFont typeface="Arial" panose="020B0604020202020204" pitchFamily="34" charset="0"/>
              <a:buChar char="•"/>
            </a:pPr>
            <a:r>
              <a:rPr lang="en-GB" sz="2800" dirty="0">
                <a:effectLst>
                  <a:outerShdw sx="0" sy="0">
                    <a:srgbClr val="000000"/>
                  </a:outerShdw>
                </a:effectLst>
              </a:rPr>
              <a:t>The sectors</a:t>
            </a:r>
          </a:p>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Status in employment </a:t>
            </a:r>
          </a:p>
          <a:p>
            <a:pPr marL="285750" lvl="1" indent="-285750">
              <a:buFont typeface="Arial" panose="020B0604020202020204" pitchFamily="34" charset="0"/>
              <a:buChar char="•"/>
            </a:pPr>
            <a:r>
              <a:rPr lang="en-GB" sz="2800" dirty="0">
                <a:solidFill>
                  <a:schemeClr val="tx2">
                    <a:lumMod val="50000"/>
                    <a:lumOff val="50000"/>
                  </a:schemeClr>
                </a:solidFill>
                <a:effectLst>
                  <a:outerShdw sx="0" sy="0">
                    <a:srgbClr val="000000"/>
                  </a:outerShdw>
                </a:effectLst>
              </a:rPr>
              <a:t>Informal employment</a:t>
            </a:r>
          </a:p>
          <a:p>
            <a:pPr lvl="1"/>
            <a:endParaRPr lang="en-GB" sz="2800" dirty="0">
              <a:effectLst>
                <a:outerShdw sx="0" sy="0">
                  <a:srgbClr val="000000"/>
                </a:outerShdw>
              </a:effectLst>
            </a:endParaRPr>
          </a:p>
        </p:txBody>
      </p:sp>
    </p:spTree>
    <p:extLst>
      <p:ext uri="{BB962C8B-B14F-4D97-AF65-F5344CB8AC3E}">
        <p14:creationId xmlns:p14="http://schemas.microsoft.com/office/powerpoint/2010/main" val="3658736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490538" y="1423195"/>
            <a:ext cx="11210924" cy="720000"/>
          </a:xfrm>
        </p:spPr>
        <p:txBody>
          <a:bodyPr anchor="t">
            <a:normAutofit/>
          </a:bodyPr>
          <a:lstStyle/>
          <a:p>
            <a:r>
              <a:rPr lang="en-GB" dirty="0"/>
              <a:t>Informal sector</a:t>
            </a:r>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04812" y="1889778"/>
            <a:ext cx="10756650" cy="4568171"/>
          </a:xfrm>
        </p:spPr>
        <p:txBody>
          <a:bodyPr>
            <a:normAutofit/>
          </a:bodyPr>
          <a:lstStyle/>
          <a:p>
            <a:pPr lvl="2">
              <a:lnSpc>
                <a:spcPct val="120000"/>
              </a:lnSpc>
              <a:defRPr/>
            </a:pPr>
            <a:r>
              <a:rPr lang="en-GB" sz="2000" dirty="0">
                <a:solidFill>
                  <a:schemeClr val="accent2"/>
                </a:solidFill>
              </a:rPr>
              <a:t>For the purpose of informal employment, it is sufficient to collect informal sector for:</a:t>
            </a:r>
          </a:p>
          <a:p>
            <a:pPr marL="714375" lvl="7" indent="-285750">
              <a:lnSpc>
                <a:spcPct val="110000"/>
              </a:lnSpc>
              <a:defRPr/>
            </a:pPr>
            <a:r>
              <a:rPr lang="en-GB" sz="2000" dirty="0">
                <a:solidFill>
                  <a:schemeClr val="accent1">
                    <a:lumMod val="75000"/>
                  </a:schemeClr>
                </a:solidFill>
              </a:rPr>
              <a:t>Independent workers</a:t>
            </a:r>
          </a:p>
          <a:p>
            <a:pPr marL="1076325" lvl="8" indent="-266700">
              <a:lnSpc>
                <a:spcPct val="110000"/>
              </a:lnSpc>
              <a:defRPr/>
            </a:pPr>
            <a:r>
              <a:rPr lang="en-GB" dirty="0">
                <a:solidFill>
                  <a:schemeClr val="accent1">
                    <a:lumMod val="75000"/>
                  </a:schemeClr>
                </a:solidFill>
              </a:rPr>
              <a:t>Employers and own-account workers (independent workers without employees)</a:t>
            </a:r>
          </a:p>
          <a:p>
            <a:pPr marL="0" lvl="2" indent="0">
              <a:buNone/>
              <a:defRPr/>
            </a:pPr>
            <a:endParaRPr lang="en-GB" sz="2000" dirty="0">
              <a:solidFill>
                <a:schemeClr val="accent2"/>
              </a:solidFill>
            </a:endParaRPr>
          </a:p>
          <a:p>
            <a:pPr lvl="2">
              <a:defRPr/>
            </a:pPr>
            <a:r>
              <a:rPr lang="en-GB" sz="2000" dirty="0">
                <a:solidFill>
                  <a:schemeClr val="accent2"/>
                </a:solidFill>
              </a:rPr>
              <a:t>But the type of economic unit (informal/formal/household) is an important analytical variable for all employed and useful for policymaking.</a:t>
            </a:r>
          </a:p>
          <a:p>
            <a:pPr marL="285750" lvl="7" indent="-285750">
              <a:lnSpc>
                <a:spcPct val="110000"/>
              </a:lnSpc>
              <a:defRPr/>
            </a:pPr>
            <a:r>
              <a:rPr lang="en-GB" sz="2000" dirty="0">
                <a:solidFill>
                  <a:schemeClr val="accent1">
                    <a:lumMod val="75000"/>
                  </a:schemeClr>
                </a:solidFill>
              </a:rPr>
              <a:t>It is strongly recommended to categorize all persons in employment according to the sector.</a:t>
            </a:r>
          </a:p>
          <a:p>
            <a:pPr marL="714375" lvl="7" indent="-285750">
              <a:lnSpc>
                <a:spcPct val="110000"/>
              </a:lnSpc>
              <a:defRPr/>
            </a:pPr>
            <a:r>
              <a:rPr lang="en-GB" sz="2000" dirty="0">
                <a:solidFill>
                  <a:schemeClr val="accent1">
                    <a:lumMod val="75000"/>
                  </a:schemeClr>
                </a:solidFill>
              </a:rPr>
              <a:t>Independent workers</a:t>
            </a:r>
          </a:p>
          <a:p>
            <a:pPr marL="1076325" lvl="8" indent="-285750">
              <a:lnSpc>
                <a:spcPct val="110000"/>
              </a:lnSpc>
              <a:defRPr/>
            </a:pPr>
            <a:r>
              <a:rPr lang="en-GB" dirty="0">
                <a:solidFill>
                  <a:schemeClr val="accent1">
                    <a:lumMod val="75000"/>
                  </a:schemeClr>
                </a:solidFill>
              </a:rPr>
              <a:t>Employers and own-account workers (independent workers without employees)</a:t>
            </a:r>
          </a:p>
          <a:p>
            <a:pPr marL="714375" lvl="7" indent="-285750">
              <a:lnSpc>
                <a:spcPct val="110000"/>
              </a:lnSpc>
              <a:defRPr/>
            </a:pPr>
            <a:r>
              <a:rPr lang="en-GB" sz="2000" dirty="0">
                <a:solidFill>
                  <a:schemeClr val="accent1">
                    <a:lumMod val="75000"/>
                  </a:schemeClr>
                </a:solidFill>
              </a:rPr>
              <a:t>Dependent workers</a:t>
            </a:r>
          </a:p>
          <a:p>
            <a:pPr marL="1076325" lvl="8" indent="-285750">
              <a:lnSpc>
                <a:spcPct val="110000"/>
              </a:lnSpc>
              <a:defRPr/>
            </a:pPr>
            <a:r>
              <a:rPr lang="en-GB" dirty="0">
                <a:solidFill>
                  <a:schemeClr val="accent1">
                    <a:lumMod val="75000"/>
                  </a:schemeClr>
                </a:solidFill>
              </a:rPr>
              <a:t>Dependent contractors, Employees and CFW</a:t>
            </a:r>
          </a:p>
          <a:p>
            <a:pPr marL="457200" lvl="8" indent="0">
              <a:lnSpc>
                <a:spcPct val="110000"/>
              </a:lnSpc>
              <a:buNone/>
              <a:defRPr/>
            </a:pPr>
            <a:endParaRPr lang="en-GB" dirty="0">
              <a:solidFill>
                <a:schemeClr val="accent1">
                  <a:lumMod val="75000"/>
                </a:schemeClr>
              </a:solidFill>
            </a:endParaRPr>
          </a:p>
          <a:p>
            <a:pPr marL="285750" lvl="7" indent="-285750">
              <a:lnSpc>
                <a:spcPct val="110000"/>
              </a:lnSpc>
              <a:defRPr/>
            </a:pPr>
            <a:endParaRPr lang="en-GB" sz="2000" dirty="0">
              <a:solidFill>
                <a:schemeClr val="accent1">
                  <a:lumMod val="75000"/>
                </a:schemeClr>
              </a:solidFill>
            </a:endParaRPr>
          </a:p>
        </p:txBody>
      </p:sp>
      <p:sp>
        <p:nvSpPr>
          <p:cNvPr id="22" name="Slide Number Placeholder 6">
            <a:extLst>
              <a:ext uri="{FF2B5EF4-FFF2-40B4-BE49-F238E27FC236}">
                <a16:creationId xmlns:a16="http://schemas.microsoft.com/office/drawing/2014/main" id="{1550D056-ED4B-56B3-58DF-C63E6DEE1947}"/>
              </a:ext>
            </a:extLst>
          </p:cNvPr>
          <p:cNvSpPr>
            <a:spLocks noGrp="1"/>
          </p:cNvSpPr>
          <p:nvPr>
            <p:ph type="sldNum" sz="quarter" idx="12"/>
          </p:nvPr>
        </p:nvSpPr>
        <p:spPr>
          <a:xfrm>
            <a:off x="11161462" y="432000"/>
            <a:ext cx="540000" cy="288000"/>
          </a:xfrm>
        </p:spPr>
        <p:txBody>
          <a:bodyPr/>
          <a:lstStyle/>
          <a:p>
            <a:pPr>
              <a:spcAft>
                <a:spcPts val="600"/>
              </a:spcAft>
            </a:pPr>
            <a:fld id="{856227C0-AD57-4F9B-BAE3-EEFB0D0EE427}" type="slidenum">
              <a:rPr lang="en-GB" smtClean="0"/>
              <a:pPr>
                <a:spcAft>
                  <a:spcPts val="600"/>
                </a:spcAft>
              </a:pPr>
              <a:t>7</a:t>
            </a:fld>
            <a:endParaRPr lang="en-GB"/>
          </a:p>
        </p:txBody>
      </p:sp>
    </p:spTree>
    <p:extLst>
      <p:ext uri="{BB962C8B-B14F-4D97-AF65-F5344CB8AC3E}">
        <p14:creationId xmlns:p14="http://schemas.microsoft.com/office/powerpoint/2010/main" val="3086481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2443163" y="556833"/>
            <a:ext cx="11210924" cy="720000"/>
          </a:xfrm>
        </p:spPr>
        <p:txBody>
          <a:bodyPr anchor="t">
            <a:normAutofit/>
          </a:bodyPr>
          <a:lstStyle/>
          <a:p>
            <a:r>
              <a:rPr lang="en-GB" dirty="0"/>
              <a:t>Key questions to measure the informal sector</a:t>
            </a:r>
          </a:p>
        </p:txBody>
      </p:sp>
      <p:sp>
        <p:nvSpPr>
          <p:cNvPr id="22" name="Slide Number Placeholder 6">
            <a:extLst>
              <a:ext uri="{FF2B5EF4-FFF2-40B4-BE49-F238E27FC236}">
                <a16:creationId xmlns:a16="http://schemas.microsoft.com/office/drawing/2014/main" id="{1550D056-ED4B-56B3-58DF-C63E6DEE1947}"/>
              </a:ext>
            </a:extLst>
          </p:cNvPr>
          <p:cNvSpPr>
            <a:spLocks noGrp="1"/>
          </p:cNvSpPr>
          <p:nvPr>
            <p:ph type="sldNum" sz="quarter" idx="12"/>
          </p:nvPr>
        </p:nvSpPr>
        <p:spPr>
          <a:xfrm>
            <a:off x="11161462" y="432000"/>
            <a:ext cx="540000" cy="288000"/>
          </a:xfrm>
        </p:spPr>
        <p:txBody>
          <a:bodyPr/>
          <a:lstStyle/>
          <a:p>
            <a:pPr>
              <a:spcAft>
                <a:spcPts val="600"/>
              </a:spcAft>
            </a:pPr>
            <a:fld id="{856227C0-AD57-4F9B-BAE3-EEFB0D0EE427}" type="slidenum">
              <a:rPr lang="en-GB" smtClean="0"/>
              <a:pPr>
                <a:spcAft>
                  <a:spcPts val="600"/>
                </a:spcAft>
              </a:pPr>
              <a:t>8</a:t>
            </a:fld>
            <a:endParaRPr lang="en-GB"/>
          </a:p>
        </p:txBody>
      </p:sp>
      <p:sp>
        <p:nvSpPr>
          <p:cNvPr id="4" name="Content Placeholder 2">
            <a:extLst>
              <a:ext uri="{FF2B5EF4-FFF2-40B4-BE49-F238E27FC236}">
                <a16:creationId xmlns:a16="http://schemas.microsoft.com/office/drawing/2014/main" id="{57FB6312-D937-1F6B-3958-22666A287241}"/>
              </a:ext>
            </a:extLst>
          </p:cNvPr>
          <p:cNvSpPr txBox="1">
            <a:spLocks/>
          </p:cNvSpPr>
          <p:nvPr/>
        </p:nvSpPr>
        <p:spPr>
          <a:xfrm>
            <a:off x="580508" y="1276833"/>
            <a:ext cx="9668392" cy="5476392"/>
          </a:xfrm>
          <a:prstGeom prst="rect">
            <a:avLst/>
          </a:prstGeom>
        </p:spPr>
        <p:txBody>
          <a:bodyPr>
            <a:normAutofit fontScale="92500" lnSpcReduction="20000"/>
          </a:bodyPr>
          <a:lst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spcBef>
                <a:spcPts val="2400"/>
              </a:spcBef>
            </a:pPr>
            <a:r>
              <a:rPr lang="en-GB" b="1" dirty="0">
                <a:solidFill>
                  <a:schemeClr val="accent2"/>
                </a:solidFill>
              </a:rPr>
              <a:t>Intended destination of the production</a:t>
            </a:r>
          </a:p>
          <a:p>
            <a:pPr lvl="1"/>
            <a:r>
              <a:rPr lang="en-GB" dirty="0"/>
              <a:t>Exclude production for own-final use (Households producing for own-final use)</a:t>
            </a:r>
          </a:p>
          <a:p>
            <a:r>
              <a:rPr lang="en-GB" dirty="0"/>
              <a:t>Owned or controlled by the government</a:t>
            </a:r>
          </a:p>
          <a:p>
            <a:pPr lvl="1"/>
            <a:r>
              <a:rPr lang="en-GB" dirty="0"/>
              <a:t>Government and public sector units</a:t>
            </a:r>
          </a:p>
          <a:p>
            <a:r>
              <a:rPr lang="en-GB" dirty="0"/>
              <a:t>Incorporation</a:t>
            </a:r>
          </a:p>
          <a:p>
            <a:pPr lvl="1"/>
            <a:r>
              <a:rPr lang="da-DK" dirty="0">
                <a:solidFill>
                  <a:prstClr val="black"/>
                </a:solidFill>
              </a:rPr>
              <a:t>Is the enterprise incorporated or not</a:t>
            </a:r>
            <a:endParaRPr lang="en-GB" dirty="0">
              <a:solidFill>
                <a:prstClr val="black"/>
              </a:solidFill>
            </a:endParaRPr>
          </a:p>
          <a:p>
            <a:r>
              <a:rPr lang="en-GB" dirty="0"/>
              <a:t>Registration </a:t>
            </a:r>
          </a:p>
          <a:p>
            <a:pPr lvl="1"/>
            <a:r>
              <a:rPr lang="en-GB" dirty="0">
                <a:solidFill>
                  <a:prstClr val="black"/>
                </a:solidFill>
              </a:rPr>
              <a:t>Registered enterprises/unregistered enterprises</a:t>
            </a:r>
          </a:p>
          <a:p>
            <a:r>
              <a:rPr lang="en-GB" dirty="0"/>
              <a:t>Bookkeeping </a:t>
            </a:r>
          </a:p>
          <a:p>
            <a:pPr lvl="1"/>
            <a:r>
              <a:rPr lang="en-GB" dirty="0"/>
              <a:t>Keeps complete accounts/does not keep complete accounts</a:t>
            </a:r>
          </a:p>
          <a:p>
            <a:r>
              <a:rPr lang="en-GB" dirty="0"/>
              <a:t>Economic units with formal employees are formal</a:t>
            </a:r>
          </a:p>
          <a:p>
            <a:pPr lvl="1"/>
            <a:r>
              <a:rPr lang="en-GB" dirty="0"/>
              <a:t>The economic unit is a formal economic unit if the employee is formal</a:t>
            </a:r>
          </a:p>
          <a:p>
            <a:pPr lvl="1"/>
            <a:endParaRPr lang="en-GB" dirty="0"/>
          </a:p>
        </p:txBody>
      </p:sp>
    </p:spTree>
    <p:extLst>
      <p:ext uri="{BB962C8B-B14F-4D97-AF65-F5344CB8AC3E}">
        <p14:creationId xmlns:p14="http://schemas.microsoft.com/office/powerpoint/2010/main" val="1271652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490538" y="1423195"/>
            <a:ext cx="11210924" cy="720000"/>
          </a:xfrm>
        </p:spPr>
        <p:txBody>
          <a:bodyPr anchor="t">
            <a:normAutofit/>
          </a:bodyPr>
          <a:lstStyle/>
          <a:p>
            <a:r>
              <a:rPr lang="en-GB" dirty="0"/>
              <a:t>Questions (ILO MQ), Institutional sector</a:t>
            </a:r>
          </a:p>
        </p:txBody>
      </p:sp>
      <p:sp>
        <p:nvSpPr>
          <p:cNvPr id="22" name="Slide Number Placeholder 6">
            <a:extLst>
              <a:ext uri="{FF2B5EF4-FFF2-40B4-BE49-F238E27FC236}">
                <a16:creationId xmlns:a16="http://schemas.microsoft.com/office/drawing/2014/main" id="{1550D056-ED4B-56B3-58DF-C63E6DEE1947}"/>
              </a:ext>
            </a:extLst>
          </p:cNvPr>
          <p:cNvSpPr>
            <a:spLocks noGrp="1"/>
          </p:cNvSpPr>
          <p:nvPr>
            <p:ph type="sldNum" sz="quarter" idx="12"/>
          </p:nvPr>
        </p:nvSpPr>
        <p:spPr>
          <a:xfrm>
            <a:off x="11161462" y="432000"/>
            <a:ext cx="540000" cy="288000"/>
          </a:xfrm>
        </p:spPr>
        <p:txBody>
          <a:bodyPr/>
          <a:lstStyle/>
          <a:p>
            <a:pPr>
              <a:spcAft>
                <a:spcPts val="600"/>
              </a:spcAft>
            </a:pPr>
            <a:fld id="{856227C0-AD57-4F9B-BAE3-EEFB0D0EE427}" type="slidenum">
              <a:rPr lang="en-GB" smtClean="0"/>
              <a:pPr>
                <a:spcAft>
                  <a:spcPts val="600"/>
                </a:spcAft>
              </a:pPr>
              <a:t>9</a:t>
            </a:fld>
            <a:endParaRPr lang="en-GB"/>
          </a:p>
        </p:txBody>
      </p:sp>
      <p:pic>
        <p:nvPicPr>
          <p:cNvPr id="3" name="Picture 2">
            <a:extLst>
              <a:ext uri="{FF2B5EF4-FFF2-40B4-BE49-F238E27FC236}">
                <a16:creationId xmlns:a16="http://schemas.microsoft.com/office/drawing/2014/main" id="{9D3A79AF-5499-F9FA-5332-5106D9878162}"/>
              </a:ext>
            </a:extLst>
          </p:cNvPr>
          <p:cNvPicPr>
            <a:picLocks noChangeAspect="1"/>
          </p:cNvPicPr>
          <p:nvPr/>
        </p:nvPicPr>
        <p:blipFill>
          <a:blip r:embed="rId2"/>
          <a:stretch>
            <a:fillRect/>
          </a:stretch>
        </p:blipFill>
        <p:spPr>
          <a:xfrm>
            <a:off x="756735" y="2402325"/>
            <a:ext cx="8851800" cy="2853448"/>
          </a:xfrm>
          <a:prstGeom prst="rect">
            <a:avLst/>
          </a:prstGeom>
        </p:spPr>
      </p:pic>
      <p:sp>
        <p:nvSpPr>
          <p:cNvPr id="7" name="Rectangle 6">
            <a:extLst>
              <a:ext uri="{FF2B5EF4-FFF2-40B4-BE49-F238E27FC236}">
                <a16:creationId xmlns:a16="http://schemas.microsoft.com/office/drawing/2014/main" id="{813C9335-8840-2662-CDA8-481A37FAF5CD}"/>
              </a:ext>
            </a:extLst>
          </p:cNvPr>
          <p:cNvSpPr/>
          <p:nvPr/>
        </p:nvSpPr>
        <p:spPr>
          <a:xfrm>
            <a:off x="2039848" y="3115245"/>
            <a:ext cx="5724262" cy="273563"/>
          </a:xfrm>
          <a:prstGeom prst="rect">
            <a:avLst/>
          </a:prstGeom>
          <a:solidFill>
            <a:schemeClr val="accent1">
              <a:alpha val="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B3F2AE44-C871-A546-F704-927CC0283150}"/>
              </a:ext>
            </a:extLst>
          </p:cNvPr>
          <p:cNvSpPr/>
          <p:nvPr/>
        </p:nvSpPr>
        <p:spPr>
          <a:xfrm>
            <a:off x="9739776" y="2694487"/>
            <a:ext cx="1691686" cy="273563"/>
          </a:xfrm>
          <a:prstGeom prst="rect">
            <a:avLst/>
          </a:prstGeom>
          <a:solidFill>
            <a:schemeClr val="accent1">
              <a:alpha val="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err="1">
                <a:solidFill>
                  <a:schemeClr val="tx1"/>
                </a:solidFill>
              </a:rPr>
              <a:t>Formal</a:t>
            </a:r>
            <a:r>
              <a:rPr lang="fr-CH" dirty="0">
                <a:solidFill>
                  <a:schemeClr val="tx1"/>
                </a:solidFill>
              </a:rPr>
              <a:t> </a:t>
            </a:r>
            <a:r>
              <a:rPr lang="fr-CH" dirty="0" err="1">
                <a:solidFill>
                  <a:schemeClr val="tx1"/>
                </a:solidFill>
              </a:rPr>
              <a:t>sector</a:t>
            </a:r>
            <a:endParaRPr lang="en-GB" dirty="0">
              <a:solidFill>
                <a:schemeClr val="tx1"/>
              </a:solidFill>
            </a:endParaRPr>
          </a:p>
        </p:txBody>
      </p:sp>
      <p:sp>
        <p:nvSpPr>
          <p:cNvPr id="10" name="Rectangle 9">
            <a:extLst>
              <a:ext uri="{FF2B5EF4-FFF2-40B4-BE49-F238E27FC236}">
                <a16:creationId xmlns:a16="http://schemas.microsoft.com/office/drawing/2014/main" id="{F6A97865-D198-987A-4653-2C564FBAA120}"/>
              </a:ext>
            </a:extLst>
          </p:cNvPr>
          <p:cNvSpPr/>
          <p:nvPr/>
        </p:nvSpPr>
        <p:spPr>
          <a:xfrm>
            <a:off x="2039848" y="4104261"/>
            <a:ext cx="5724262" cy="438150"/>
          </a:xfrm>
          <a:prstGeom prst="rect">
            <a:avLst/>
          </a:prstGeom>
          <a:solidFill>
            <a:schemeClr val="accent1">
              <a:alpha val="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235088D4-960E-508D-13E9-E682C07DD462}"/>
              </a:ext>
            </a:extLst>
          </p:cNvPr>
          <p:cNvSpPr/>
          <p:nvPr/>
        </p:nvSpPr>
        <p:spPr>
          <a:xfrm>
            <a:off x="2039848" y="3828607"/>
            <a:ext cx="5724262" cy="238013"/>
          </a:xfrm>
          <a:prstGeom prst="rect">
            <a:avLst/>
          </a:prstGeom>
          <a:solidFill>
            <a:schemeClr val="accent1">
              <a:alpha val="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8EC76E5E-E264-E76C-F548-7486C337959D}"/>
              </a:ext>
            </a:extLst>
          </p:cNvPr>
          <p:cNvSpPr/>
          <p:nvPr/>
        </p:nvSpPr>
        <p:spPr>
          <a:xfrm>
            <a:off x="9785589" y="3254895"/>
            <a:ext cx="1645873" cy="573712"/>
          </a:xfrm>
          <a:prstGeom prst="rect">
            <a:avLst/>
          </a:prstGeom>
          <a:solidFill>
            <a:schemeClr val="accent1">
              <a:alpha val="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a:solidFill>
                  <a:schemeClr val="tx1"/>
                </a:solidFill>
              </a:rPr>
              <a:t>HOC-</a:t>
            </a:r>
            <a:r>
              <a:rPr lang="fr-CH" dirty="0" err="1">
                <a:solidFill>
                  <a:schemeClr val="tx1"/>
                </a:solidFill>
              </a:rPr>
              <a:t>sector</a:t>
            </a:r>
            <a:endParaRPr lang="en-GB" dirty="0">
              <a:solidFill>
                <a:schemeClr val="tx1"/>
              </a:solidFill>
            </a:endParaRPr>
          </a:p>
        </p:txBody>
      </p:sp>
      <p:sp>
        <p:nvSpPr>
          <p:cNvPr id="13" name="Rectangle 12">
            <a:extLst>
              <a:ext uri="{FF2B5EF4-FFF2-40B4-BE49-F238E27FC236}">
                <a16:creationId xmlns:a16="http://schemas.microsoft.com/office/drawing/2014/main" id="{24127F3B-C459-3BEA-9423-D73A9D0530DE}"/>
              </a:ext>
            </a:extLst>
          </p:cNvPr>
          <p:cNvSpPr/>
          <p:nvPr/>
        </p:nvSpPr>
        <p:spPr>
          <a:xfrm>
            <a:off x="2039848" y="3425406"/>
            <a:ext cx="5724262" cy="374245"/>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3188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P spid="11" grpId="0" animBg="1"/>
      <p:bldP spid="12" grpId="0" animBg="1"/>
      <p:bldP spid="1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ILO 2020">
  <a:themeElements>
    <a:clrScheme name="ILO Jan 2020">
      <a:dk1>
        <a:srgbClr val="230050"/>
      </a:dk1>
      <a:lt1>
        <a:sysClr val="window" lastClr="FFFFFF"/>
      </a:lt1>
      <a:dk2>
        <a:srgbClr val="000000"/>
      </a:dk2>
      <a:lt2>
        <a:srgbClr val="F8FCFE"/>
      </a:lt2>
      <a:accent1>
        <a:srgbClr val="1E2DBE"/>
      </a:accent1>
      <a:accent2>
        <a:srgbClr val="FA3C4B"/>
      </a:accent2>
      <a:accent3>
        <a:srgbClr val="FFCD2D"/>
      </a:accent3>
      <a:accent4>
        <a:srgbClr val="960A55"/>
      </a:accent4>
      <a:accent5>
        <a:srgbClr val="05D2D2"/>
      </a:accent5>
      <a:accent6>
        <a:srgbClr val="8CE164"/>
      </a:accent6>
      <a:hlink>
        <a:srgbClr val="230050"/>
      </a:hlink>
      <a:folHlink>
        <a:srgbClr val="23005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LO Presentation 16x9.potx" id="{1B78B7CC-6F33-4AED-B988-F1824BC14DB2}" vid="{017B0592-C5E0-43A0-8804-D21738B904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English+PowerPoint+Presentation</Template>
  <TotalTime>0</TotalTime>
  <Words>2271</Words>
  <Application>Microsoft Office PowerPoint</Application>
  <PresentationFormat>Widescreen</PresentationFormat>
  <Paragraphs>433</Paragraphs>
  <Slides>36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SimSun</vt:lpstr>
      <vt:lpstr>Arial</vt:lpstr>
      <vt:lpstr>Arial Narrow</vt:lpstr>
      <vt:lpstr>Calibri</vt:lpstr>
      <vt:lpstr>Wingdings</vt:lpstr>
      <vt:lpstr>Wingdings 3</vt:lpstr>
      <vt:lpstr>ILO 2020</vt:lpstr>
      <vt:lpstr>Measuring informal employment in Household surveys </vt:lpstr>
      <vt:lpstr>Four aspects needs to be addressed in the questionnaire</vt:lpstr>
      <vt:lpstr>Four aspects needs to be addressed in the questionnaire</vt:lpstr>
      <vt:lpstr>Informal employment  and informal sector is aligned to the concept of employment as defined by 19th ICLS resolution. It only includes activities mainly intended to generate pay or profit.  This is typically covered initially in the questionnaire by the use of several questions. </vt:lpstr>
      <vt:lpstr>Employment</vt:lpstr>
      <vt:lpstr>Four aspects needs to be addressed in the questionnaire</vt:lpstr>
      <vt:lpstr>Informal sector</vt:lpstr>
      <vt:lpstr>Key questions to measure the informal sector</vt:lpstr>
      <vt:lpstr>Questions (ILO MQ), Institutional sector</vt:lpstr>
      <vt:lpstr>Questions (ILO MQ), Registration</vt:lpstr>
      <vt:lpstr>Questions (ILO MQ), Bookkeeping </vt:lpstr>
      <vt:lpstr>Economic units with formal employees are formal</vt:lpstr>
      <vt:lpstr>Four aspects needs to be addressed in the questionnaire</vt:lpstr>
      <vt:lpstr>Status in employment</vt:lpstr>
      <vt:lpstr>Use status in employment as the starting point</vt:lpstr>
      <vt:lpstr>Four aspects needs to be addressed in the questionnaire</vt:lpstr>
      <vt:lpstr>The link between formal/informal jobs, informal/formal sector and ICSE</vt:lpstr>
      <vt:lpstr>Informal employment; dependent workers</vt:lpstr>
      <vt:lpstr>Dependent contractors</vt:lpstr>
      <vt:lpstr>Deriving informal/formal jobs for DC</vt:lpstr>
      <vt:lpstr>Informal employment; dependent workers</vt:lpstr>
      <vt:lpstr>Employees</vt:lpstr>
      <vt:lpstr>Main questions for employees;</vt:lpstr>
      <vt:lpstr>Informal employment; dependent workers</vt:lpstr>
      <vt:lpstr>Contributing family workers</vt:lpstr>
      <vt:lpstr>PowerPoint Presentation</vt:lpstr>
      <vt:lpstr>Questions for the three sectors</vt:lpstr>
      <vt:lpstr>Questions for informal employment</vt:lpstr>
      <vt:lpstr>Integrate the questions in a survey</vt:lpstr>
      <vt:lpstr>In summery</vt:lpstr>
      <vt:lpstr>PowerPoint Presentation</vt:lpstr>
      <vt:lpstr>PowerPoint Presentation</vt:lpstr>
      <vt:lpstr>PowerPoint Presentation</vt:lpstr>
      <vt:lpstr>PowerPoint Presentation</vt:lpstr>
      <vt:lpstr>PowerPoint Presentation</vt:lpstr>
      <vt:lpstr>PowerPoint Presentation</vt:lpstr>
    </vt:vector>
  </TitlesOfParts>
  <Company>ILO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 Impacts on LFS and responses by NSOs</dc:title>
  <dc:creator>Walsh, Kieran</dc:creator>
  <cp:lastModifiedBy>Frosch, Michael Thye</cp:lastModifiedBy>
  <cp:revision>178</cp:revision>
  <dcterms:created xsi:type="dcterms:W3CDTF">2020-03-25T11:36:42Z</dcterms:created>
  <dcterms:modified xsi:type="dcterms:W3CDTF">2024-10-09T08:50:12Z</dcterms:modified>
</cp:coreProperties>
</file>